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D5134-54B6-4557-B480-7025E4DAE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34B06-ED3B-453F-B30E-52912BDBE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7DF92-8F85-49D6-BBA4-4EFC2AF43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329A9-5378-4775-9DDD-55E7DF10B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DC2F07-42F1-4FF7-9C98-94370C68D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8962D2-2E98-431C-BA94-7F80F15D4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1579DB-32E1-47A0-8A48-1FE5B7A3C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78447-D785-4ABC-A478-76FE1D15A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93B10-B5B3-4A77-BEE2-2999F03B9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54399-4515-460A-A33B-1597573BC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ACABD-802D-443C-A915-69F87B7AE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03301324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2024年度医院十二指肠球瘤科医务人员述职报告课件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医德医风建设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通过本次述职报告，回顾并展示本科室在过去一年的工作成绩，包括临床诊疗、科研、教学及管理等各方面的进展和成果。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总结2024年度医院十二指肠球瘤科工作成果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借此机会，与同行们分享本科室在十二指肠球瘤领域的诊疗经验和技术进展，共同探讨未来发展方向，提升行业整体水平。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交流经验和展望未来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临床诊疗工作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详细介绍本科室在十二指肠球瘤的临床诊疗方面所取得的成绩，包括收治的病例数量、手术成功率、并发症发生率等关键指标。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科研与学术成果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展示本科室在十二指肠球瘤相关领域的科研成果，包括发表的学术论文、获得的科研基金、参与的学术交流等情况。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教学与培训工作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概述本科室在医学教育和培训方面的工作，包括承担的教学任务、举办的学术讲座、临床带教以及进修医生培养等内容。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科室管理与团队建设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介绍本科室在管理方面的创新和实践，以及团队建设和人才培养的举措和成效。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诊疗工作完成情况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门诊量及手术量统计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2024年度，本科室共接诊十二指肠球瘤患者XX例，完成手术XX例，较去年同期增长XX%。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诊疗质量提升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通过引进先进技术和设备，提高十二指肠球瘤的早期诊断率和治愈率，减少并发症的发生。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定期开展患者满意度调查，针对患者反馈及时改进服务流程和治疗方案，提高患者就医体验。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https://d.book118.com/265033013242011121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2024-09-24T22:18:17.351</cp:lastPrinted>
  <dcterms:created xsi:type="dcterms:W3CDTF">2024-09-24T14:18:17Z</dcterms:created>
  <dcterms:modified xsi:type="dcterms:W3CDTF">2024-09-24T14:18:19Z</dcterms:modified>
</cp:coreProperties>
</file>