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43A65-6D96-4278-B9F9-73A65EEEA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90826-63E0-454E-861B-047E5B69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FC5C9-DF4A-4C4F-AB28-BAAFB58CD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5ABB4-AA88-4413-A83C-7EB85562A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6576E-5CEC-4AD1-B670-B6497E2D4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E3EF1-40A4-467B-9CDE-628BDEB65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D4AAF-90D5-4778-A85A-473CEA287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1BCE5-1A68-4238-BADA-B6CF5BE1C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5FE52-4494-4839-916C-20915969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38553-5B5D-4C10-8CB5-5F01DE51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32C71-63DC-4D65-A327-887340E24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332121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未来社区护理的发展趋势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服务范围以社区为单位，关注本地区居民的健康问题。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提供从预防到治疗、康复全过程的护理服务。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关注个体和家庭的需求，提供个性化和人性化的服务。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社区护理是指在社区范围内，以社区全体人群和家庭的健康为中心，提供连续、综合、协调、人性化的护理服务。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涉及生理、心理、社会、环境等多个层面的健康问题。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协调各方面资源，为居民提供整合的护理服务。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促进居民健康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促进社区和谐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341" r="1734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通过预防保健和健康教育，降低疾病发生率。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为家庭提供护理服务，减轻家庭成员的照顾负担。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合理分配医疗资源，减轻医疗机构压力。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增强社区凝聚力，促进社区和谐发展。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利用信息技术提高服务效率和质量。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满足不同人群的个性化需求。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国际化交流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从家庭护理到公共卫生，再到社区护理的演变过程。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跨学科合作，提供更全面的护理服务。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加强国际交流与合作，引进先进理念和技术。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87" r="1518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406" r="2040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为社区居民提供儿童预防接种服务，预防传染病的发生。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定期为社区居民提供健康体检服务，及早发现潜在的健康问题。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为社区妇女提供保健服务，包括孕前咨询、孕期保健和产后护理等。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为社区老年人提供保健服务，包括健康评估、疾病预防和康复指导等。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预防接种服务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健康体检服务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妇女保健服务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老年人保健服务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86" r="150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623" r="116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组织各种形式的健康教育活动，提高居民的健康意识和自我保健能力。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制作和发放健康宣传资料，向居民传播健康知识和技能。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健康宣传资料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为居民提供健康咨询服务，解答居民的健康问题。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为居民提供健身和营养指导，促进居民的身心健康。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健身与营养指导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健康教育与促进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71" b="227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开展慢性病筛查工作，及早发现慢性病患者。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慢性病筛查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对慢性病患者进行定期随访，监测病情变化和治疗效果。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慢性病随访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为慢性病患者提供康复指导和服务，促进患者康复。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慢性病康复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开展慢性病预防工作，降低慢性病的发生率。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慢性病预防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为患者提供康复训练服务，促进患者的身体功能恢复。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理疗服务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为患者提供物理疗法、按摩等理疗服务，缓解疼痛和不适。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为患者提供康复指导服务，帮助患者了解康复知识和技能。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为长期卧床或行动不便的患者提供康复护理服务，提高患者的生活质量。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为居家患者提供护理服务，包括日常照护、病情监测和协助治疗等。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为临终患者和家属提供关怀和支持，缓解患者的痛苦和家属的焦虑。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临终关怀服务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为丧亲者提供关怀和支持，帮助丧亲者度过悲痛和哀伤期。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丧亲关怀服务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为患者和家属提供心理辅导服务，帮助其面对和克服困难和挑战。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心理辅导服务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家庭护理与临终关怀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社区护理实践案例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https://d.book118.com/265033212114011104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2024-09-14T01:13:35.429</cp:lastPrinted>
  <dcterms:created xsi:type="dcterms:W3CDTF">2024-09-13T17:13:35Z</dcterms:created>
  <dcterms:modified xsi:type="dcterms:W3CDTF">2024-09-13T17:13:37Z</dcterms:modified>
</cp:coreProperties>
</file>