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F8B33-B9A8-4F3F-89F5-6D9A38B2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C6497-E395-4FA4-9E83-AEB5184F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AAB3C-CD44-4A15-93BF-75BB38FC3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6EDA8-1582-46D4-9D22-6B2F9C4C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9E2E7-2C08-47EE-A8FF-82B8364D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A4C84-A9E3-4F7F-8B52-8BD52D33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5760D-3B9E-437E-A3A6-634998E0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DCCB0-DACC-477C-BFDA-0FB31BC0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DD9F2-5D85-434D-B0C0-DCA04A78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13ACE-9077-4CB5-BB0A-E4A5FB62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1CCF0-2C70-42F7-9848-436AE54F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3322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中国护理管理大会课件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会议议程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会议后活动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本次会议主题为“护理管理的未来发展趋势与挑战”。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会议将围绕护理管理的最新理念、技术与实践展开深入探讨。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旨在提升护理管理领域的创新能力和实践水平，推动护理事业的持续发展。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随着医疗技术的不断进步，护理管理面临着越来越多的挑战和机遇。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本次会议旨在汇聚业界精英，共同探讨护理管理的新理念、新技术、新模式。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为护理管理者提供一个交流、学习和合作的平台，共同推动护理事业的发展。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2023年7月15日至16日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北京国际会议中心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参会人员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来自全国各地的医院、诊所、养老机构的护理管理者。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护理学院、护理培训机构的教师和研究员。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从事护理科研工作的专家学者。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护理科研人员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临床一线的护士和护理员。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05" r="1910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在线报名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通过大会官方网站进行在线注册并提交个人信息。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现场报名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在大会现场设立的报名处进行现场报名。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团体报名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针对有组织参会的单位或团体，可提前联系大会组委会进行团体报名。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参会人员报名方式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遵守会议纪律，按时参加会议活动。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在会议期间，保持手机静音或关闭状态，以免影响其他参会人员。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注意保持会场整洁，遵守会场规定。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尊重演讲嘉宾和其他参会人员，积极参与讨论和交流，共同学习进步。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参会人员注意事项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会议议程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第一天议程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08:30-09:00 注册签到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09:15-10:00 主题演讲：护理管理的未来发展趋势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10:00-10:15 茶歇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09:00-09:15 开幕致辞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08:30-09:15 主题演讲：护理质量管理与患者安全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09:15-10:00 互动环节：护理管理案例分析与实践分享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10:15-12:00 分组讨论会：护理人力资源管理的创新与实践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第二天议程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https://d.book118.com/265033222321011042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2024-09-04T08:02:55.176</cp:lastPrinted>
  <dcterms:created xsi:type="dcterms:W3CDTF">2024-09-04T00:02:55Z</dcterms:created>
  <dcterms:modified xsi:type="dcterms:W3CDTF">2024-09-04T00:02:57Z</dcterms:modified>
</cp:coreProperties>
</file>