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2782A6-2A5E-4F11-A65F-4DA8D9EC4C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306B40-42E0-4DBE-BBA0-E0B9B897F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C123EB-679C-4690-8A25-9F26DB254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7EB8A4-18C9-48EF-B67F-16110C908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321414-BB7E-4896-AF48-1E5CC88A92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77BBCF-04D4-4583-80B3-9991524F9C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DCEF2E-BD6F-4344-AB69-5BE3582FF4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96F557-0B75-4E41-ADD0-27016DA4F5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700C1A-6D76-42BA-9292-43846E839C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E277A9-B5FC-42CA-9756-8D2DE3F5CF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FCE8C-ED13-4E30-AC01-2A78E213E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034133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幽门螺杆菌规范治疗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幽门螺杆菌简介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幽门螺杆菌与疾病的关系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幽门螺杆菌的诊断方法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幽门螺杆菌的治疗方法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幽门螺杆菌的预防与控制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幽门螺杆菌简介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1983年，澳大利亚学者巴里·马歇尔（Barry J. Marshall）和罗宾·沃伦（Robin Warren）首次从慢性活动性胃炎患者的胃粘膜活检组织中成功培养和分离出了幽门螺杆菌，并证明了该细菌的存在与慢性胃炎、消化性溃疡和胃癌等疾病的发生密切相关。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命名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幽门螺杆菌的命名源自其螺旋形弯曲的形态和独特的生长方式，以及其在胃幽门部位的偏好性定植。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幽门螺杆菌的发现与命名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748" b="167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幽门螺杆菌是一种微需氧的革兰氏阴性杆菌，具有高度弯曲的棒状形态，长约2.5~4.0μm，宽约0.5~1.0μm。其细胞壁厚而坚韧，表面有丰富的黏液层和多种蛋白质结构，有助于保护细菌免受胃酸的侵蚀。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形态与结构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幽门螺杆菌可在微需氧环境中生长，最佳生长温度为37°C，pH值为6~8。在胃黏膜上皮细胞表面定居，并依赖其特殊的黏附素与胃黏膜细胞紧密结合，逃避机体免疫系统的清除作用。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生长条件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幽门螺杆菌的生物学特性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通过食用被污染的食物和水源、接触被感染者的唾液或粪便、共用餐具和牙刷等途径也可导致感染。</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此外，接吻也可能成为传播幽门螺杆菌的途径之一。</a:t>
            </a:r>
          </a:p>
        </p:txBody>
      </p:sp>
      <p:pic>
        <p:nvPicPr>
          <p:cNvPr id="7" name="Picture 7"/>
          <p:cNvPicPr>
            <a:picLocks noChangeAspect="1"/>
          </p:cNvPicPr>
          <p:nvPr/>
        </p:nvPicPr>
        <p:blipFill>
          <a:blip r:embed="rId2"/>
          <a:srcRect l="4674" r="467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150" r="715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人与人之间的口口传播和粪口传播是幽门螺杆菌的主要传播途径。</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幽门螺杆菌的传播途径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幽门螺杆菌与疾病的关系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89" r="3258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037" r="3603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幽门螺杆菌与胃炎</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长期感染幽门螺杆菌可能导致胃黏膜萎缩和肠化生，增加慢性胃炎的患病风险。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幽门螺杆菌感染是慢性胃炎的主要病因之一，可导致胃黏膜炎症反应，引发慢性胃炎。</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幽门螺杆菌与消化性溃疡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幽门螺杆菌感染是消化性溃疡的主要病因之一，可导致胃和十二指肠的消化性溃疡。</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消化性溃疡可引起上腹部疼痛、反酸、烧心等症状，严重时可导致出血、穿孔等并发症。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幽门螺杆菌感染是胃癌的主要危险因素之一，长期感染可增加患胃癌的风险。</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幽门螺杆菌通过引发慢性炎症和损伤胃黏膜，促进细胞增殖和突变，最终可能导致胃癌的发生。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幽门螺杆菌与胃癌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幽门螺杆菌感染可能与功能性消化不良有关，感染后可引起胃排空障碍、胃酸分泌异常等症状，导致功能性消化不良。</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功能性消化不良表现为上腹部不适、腹胀、嗳气等症状，但无器质性病变基础。</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幽门螺杆菌与功能性消化不良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https://d.book118.com/265034133030011041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2024-09-01T14:33:41.301</cp:lastPrinted>
  <dcterms:created xsi:type="dcterms:W3CDTF">2024-09-01T06:33:41Z</dcterms:created>
  <dcterms:modified xsi:type="dcterms:W3CDTF">2024-09-01T06:33:43Z</dcterms:modified>
</cp:coreProperties>
</file>