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239E0E-8988-4D93-9A9D-F18B67BFA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770CA-A057-410A-8493-0FB47D70F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424D6D-FB3C-483C-B7DA-ED17FBA0F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427646-0E85-46BB-8BAD-AA6D7C65E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E1E00-825B-40BE-A643-C279E3D91D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099C29-0EFA-4B00-931F-48D985550F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81416C-951E-4BDB-8AC0-975069F3DD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B01881-F6B1-4028-8115-F004AF512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081282-931F-4D0F-8236-3F34D2D5B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B2C005-D3DE-4876-8A28-1AE98FA31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C6F07-2A62-450C-85C2-74BC31223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342443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运用品管圈质量改进工具提高护士核对签字合格率实践</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2024-01-24</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品管圈质量改进工具概述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护士核对签字现状及问题分析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运用品管圈质量改进工具实践过程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实践成果展示与评估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经验总结与未来展望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提高护士核对签字合格率，保障医疗安全。</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应对医疗行业日益增长的核对签字需求。</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探索品管圈质量改进工具在护士核对签字合格率提升方面的应用效果。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实践结果分析与讨论。</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护士核对签字现状及问题分析。</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品管圈质量改进工具的介绍。</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运用品管圈质量改进工具提高护士核对签字合格率的实践过程。</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未来改进方向与展望。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品管圈质量改进工具概述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品管圈（Quality Control Circle，QCC）是由相同、相近或互补性质的工作场所的人们自动自发组成数人一圈的小圈团体，全体合作、集思广益，按照一定的活动程序来解决工作现场、管理、文化等方面所发生的问题及课题。</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品管圈是一种有效的质量管理工具，通过全员参与、持续改进的方式，提高组织绩效和员工素质。在医疗行业中，品管圈被广泛应用于提高医疗质量、保障患者安全等方面。</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品管圈定义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品管圈作用</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品管圈定义及作用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质量改进工具种类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常见的质量改进工具包括PDCA循环、5W1H分析法、头脑风暴法、流程图等。这些工具可以帮助组织识别问题、分析原因、制定改进措施并跟踪效果。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质量改进工具在医疗行业应用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医疗行业中，质量改进工具被广泛应用于医疗质量管理、患者安全管理等方面。例如，PDCA循环可以用于医疗流程的优化和改进，5W1H分析法可以用于医疗事故的分析和处理，头脑风暴法可以用于医疗团队的创新和协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质量改进工具介绍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品管圈在医疗行业的应用范围非常广泛，包括医疗质量管理、患者安全管理、医疗设备管理、医疗服务流程优化等方面。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品管圈在医疗行业的应用范围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品管圈的应用，医疗机构可以识别并解决存在的问题，提高医疗质量和服务水平，减少医疗事故和纠纷的发生，提高患者满意度和信任度。同时，品管圈还可以促进医疗机构内部的沟通和协作，提高员工的工作积极性和创造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品管圈在医疗行业的应用效果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品管圈在医疗行业应用现状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护士核对签字现状及问题分析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在完成医嘱执行后，护士需在相应记录上签字确认，以示负责。</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在给药前，护士需核对药物名称、剂量、用法等信息，确保药物使用正确。</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护士接收医嘱后，需与医生进行核对，确保医嘱内容准确无误。</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在执行医嘱前，护士需核对患者身份，包括姓名、床号、住院号等，确保治疗对象正确。</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药物核对</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医嘱核对</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患者身份核对</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签字确认</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护士核对签字流程梳理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部分护士在签字时字迹潦草、难以辨认，或存在漏签、错签现象。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签字不规范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核对不严格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培训不足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有时护士在核对医嘱、药物或患者身份时不够仔细，导致核对错误。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部分护士对核对签字的重要性认识不足，缺乏相关培训和指导。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护士工作量大，时间紧迫，可能导致核对签字流程被简化或忽略。</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407" r="1740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工作繁忙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医生与护士之间沟通不足，可能导致医嘱传递不清或理解错误。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沟通不畅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医院信息系统可能存在缺陷，如医嘱录入错误、药物信息不准确等，影响护士核对签字的准确性。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系统缺陷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影响因素识别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https://d.book118.com/265034244334011122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2024-09-26T15:11:30.265</cp:lastPrinted>
  <dcterms:created xsi:type="dcterms:W3CDTF">2024-09-26T07:11:30Z</dcterms:created>
  <dcterms:modified xsi:type="dcterms:W3CDTF">2024-09-26T07:11:32Z</dcterms:modified>
</cp:coreProperties>
</file>