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45043-BB3C-4BD5-8C33-4B3D3287A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5E4994-9F95-4C5B-8CF3-42611AF85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37A24-F8BF-4AB1-9687-865F63A76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80BDEF-699C-4836-BABE-72EF3077B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765BE8-58C6-426B-B167-C505A1506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3C6AAC-9548-4725-8DFC-9CCBE5228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BC432A-5560-4201-98BD-0CB7A6FF3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97610D-0B28-4669-B86B-526381D28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276896-1613-4D10-B5E4-4FCBF8B3B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C45E7-987A-4C58-9276-F21BEABA4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21E63-2280-45C9-97FA-EC0DAE153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040102013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恒瑞医药销售流向分析报告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恒瑞医药销售概况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产品销售流向分析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客户需求与行为分析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市场竞争格局及趋势预测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营销策略建议与改进措施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分析恒瑞医药销售流向，了解市场分布、渠道构成、客户偏好等，为制定销售策略、优化渠道布局、提升市场份额提供参考。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随着医药市场竞争日益激烈，恒瑞医药作为国内领先的制药企业，需要不断关注市场动态，把握销售流向，以应对市场变化和挑战。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本报告数据来源于恒瑞医药内部销售数据库、市场调研数据、公开资料等。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采用描述性统计、趋势分析、对比分析等方法，对销售流向数据进行深入挖掘和分析。同时，结合行业趋势、市场竞争等因素，对分析结果进行综合评估。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数据来源和分析方法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恒瑞医药销售概况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销售额与增长率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近年来，恒瑞医药销售额持续保持两位数增长，显示出强劲的市场表现。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利润水平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公司净利润率稳定在较高水平，表明其盈利能力强劲。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产品结构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恒瑞医药的产品线丰富，包括抗肿瘤、手术麻醉、造影剂等多个领域，且各领域销售贡献均衡。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销售业绩总览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医院渠道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恒瑞医药通过与大型医院和医疗机构的合作，实现了产品的广泛覆盖。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零售药店渠道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公司在零售药店渠道的布局逐渐加强，与大型连锁药店建立了长期合作关系。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网上销售渠道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近年来，恒瑞医药积极拓展网上销售渠道，与多家电商平台合作，实现了线上线下的全渠道营销。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销售渠道分布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恒瑞医药在多个细分领域占据领先地位，市场份额持续扩大。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公司面临国内外众多竞争对手的竞争，但通过不断创新和优化产品线，保持了竞争优势。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随着医疗行业的快速发展和市场需求不断增长，恒瑞医药有望继续保持强劲增长势头。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市场前景展望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市场份额与竞争态势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产品销售流向分析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作为恒瑞医药的核心产品，抗肿瘤药物销售额占比最大，其中多个单品销售额超过10亿元。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抗肿瘤药物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手术用药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造影剂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手术用药是恒瑞医药的重要产品线之一，销售额稳步增长，市场份额逐步提升。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恒瑞医药的造影剂产品在市场上表现良好，销售额和市场份额均保持领先地位。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各产品销售情况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国内市场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恒瑞医药的产品主要销售国内市场，覆盖全国31个省市自治区，其中华东、华南、华北等地区销售额占比较大。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恒瑞医药积极拓展国际市场，产品已进入欧美、东南亚等多个国家和地区，国际销售额逐年增长。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产品流向地域分布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医院渠道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医院渠道是恒瑞医药产品销售的主要渠道，占比超过60%，其中三甲医院销售额占比较大。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零售药店渠道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零售药店渠道是恒瑞医药产品销售的重要补充，占比约20%，其中大型连锁药店销售额占比较大。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网上药店渠道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随着互联网医疗的发展，网上药店渠道逐渐成为恒瑞医药产品销售的新增长点，占比逐年提升。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不同渠道产品销售占比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https://d.book118.com/265040102013011123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2024-09-26T18:39:13.594</cp:lastPrinted>
  <dcterms:created xsi:type="dcterms:W3CDTF">2024-09-26T10:39:13Z</dcterms:created>
  <dcterms:modified xsi:type="dcterms:W3CDTF">2024-09-26T10:39:15Z</dcterms:modified>
</cp:coreProperties>
</file>