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56449-4284-46AD-A829-7507AC30B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FAC60-B660-41E8-812E-1A80E285D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D04D5-934C-48C9-90C7-090DD50D7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03912-75ED-474A-B8F8-3115EAC8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47C60-EC7B-47AA-9A74-501C4515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E360CB-EF93-40AE-963D-317618BC0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0C291-DB15-426F-A863-4259C56B9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44CB0-7970-479A-BB99-02EA8A383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3FD2C-84B2-4CC6-AC6F-BEACB1806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5831B-1580-4B4C-A1D4-3F8C297F0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65A6A-608C-46B9-A8F2-45BBD3652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41021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销售报告年终总结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年度销售概况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年度销售总结与展望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年度销售概况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73" r="340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根据公司战略和市场需求，设定年度销售目标为1亿人民币。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经过一年的努力，实际销售额达到1.2亿人民币，超额完成目标，增长率为20%。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实际完成情况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销售目标与实际完成情况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28" b="79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区域销售分布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东部地区销售额最高，占整体销售额的40%；西部地区销售额最低，占整体销售额的15%。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产品销售结构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高端产品销售额占比达到60%，中端产品销售额占比为30%，低端产品销售额占比为10%。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客户群体分析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企业客户为主要客户群体，占比达到70%；个人客户占比为30%。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实施差异化销售策略，针对不同客户群体制定个性化销售方案。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以中高端市场为主要定位，注重产品品质和服务体验。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加强线上和线下渠道拓展，提高市场覆盖率。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销售策略与市场定位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产品销售分析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销售量统计是评估销售业绩的重要指标，通过分析销售量数据，可以了解产品的市场需求和销售趋势。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在年终总结中，需要详细统计各类产品的销售量，包括总量、同比增长率等数据，并对销售量数据进行深入分析，以了解产品的市场接受度和销售潜力。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产品销售量统计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9" r="5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销售额统计是评估销售业绩的另一个重要指标，通过分析销售额数据，可以了解产品的盈利能力和市场价值。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在年终总结中，需要详细统计各类产品的销售额，包括总量、平均售价、毛利率等数据，并对销售额数据进行深入分析，以了解产品的盈利能力。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产品销售额统计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产品销售结构分析是评估销售业绩的重要环节，通过分析产品销售结构，可以了解各类产品在市场中的地位和作用。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在年终总结中，需要分析各类产品销售占比、销售毛利率等数据，以了解产品销售结构的合理性和优化空间。同时，还需要对产品销售结构的变化趋势进行分析，以制定相应的销售策略。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产品销售结构分析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https://d.book118.com/265041021022011121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2024-09-23T23:16:25.299</cp:lastPrinted>
  <dcterms:created xsi:type="dcterms:W3CDTF">2024-09-23T15:16:25Z</dcterms:created>
  <dcterms:modified xsi:type="dcterms:W3CDTF">2024-09-23T15:16:27Z</dcterms:modified>
</cp:coreProperties>
</file>