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734F388-7B56-4D52-A1B5-767FD5A1018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C2183-E16A-4BFB-A5FE-331AB17F5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30285-1F67-4B5B-B187-259EE3805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333C3-EF51-417B-A50A-5CE28C130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DE840-B8C0-48E0-81D7-2E392FF39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77AD04-64F1-4F65-A8D8-5E164EB05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3DEF7-3A1D-4449-BF28-0368289FC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55E98-778C-4854-A860-2706F94BE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81F9F-A359-4E82-BA98-246C80EF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3FC41-1D88-4001-9FB3-A1B3BF7FA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094AB-5749-43E8-8DDD-47CA4478A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6FDBD-F4CB-4C8E-9749-66FBEDB7B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65E8121-5E27-4336-9C7C-60BD27806A7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A9DFE66-9DCC-4D52-B712-24E85352114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4124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情绪调控让内心的喜怒哀乐平衡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情绪调控的重要性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情绪的分类与特征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情绪调控的策略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情绪调控在不同场景下的应用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情绪调控的关键要素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情绪调控的重要性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什么是情绪调控？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情绪调控是指个体对自身情绪进行认知、理解和调整的过程。它能帮助我们更好地处理挫折、压力和挑战，保持内心的平衡。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情绪调控的益处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更好地理解自己和他人的情绪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提升情商和心理韧性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有效表达自己的情感需求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改善人际关系和沟通能力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更好地处理压力和挑战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提高自我管理和应对能力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对工作和学习表现的影响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增强学习记忆力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增加创造力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对亲密关系和社交能力的影响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建立更加稳定的关系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更好地解决冲突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提升社交技巧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情绪调控的影响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对身心健康的重要性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减少焦虑和抑郁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增强免疫力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改善睡眠质量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情绪调控的方法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学会观察和分析自己的情绪变化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意识到自己的情绪状态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尝试不同的放松和冥想方法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寻找适合自己的情绪调节方式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通过健康生活方式和专业辅导改善情绪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常规锻炼、良好作息习惯和心理疗法等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情绪调控技巧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缓解紧张情绪，平复心灵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舒缓身体肌肉，减轻焦虑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身体放松法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了解情绪变化规律，分析触发原因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情绪日记记录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情绪的分类与特征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情绪的分类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情绪的分类是指情绪按照基本和复合情绪进行划分。基本情绪包括喜、怒、哀、乐、惊、恐等，是最基本的情绪类型；而复合情绪如焦虑、沮丧、愤怒等则由多种基本情绪组合而成，更具有复杂性和多样性。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情绪的特征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影响情绪失控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影响情绪调控能力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影响社会适应能力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心跳加快、出汗等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哭泣、愤怒爆发等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言语激烈、消极等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情绪的传播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通过面部表情、语言传播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情绪传染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感受他人情绪并产生共鸣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情绪共情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情绪调控的策略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情绪调控策略一：认知重建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认知重建是情绪调控的重要方法之一，通过重塑情绪认知，改变消极思维，培养积极心态来调节情绪。关键在于相信自己的能力，接受自己的情绪，并正确看待事物。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情绪调控策略二：行为调整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减轻紧张情绪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适当锻炼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增加快乐感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参加爱好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情绪调控策略三：情绪释放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避免情绪压抑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合理表达情绪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释放负面情绪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写日记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朋友的支持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朋友们的理解和支持可以让你感到安慰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专业人士的支持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寻求专业人士的帮助，可以从更深层次解决问题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情绪调控策略四：寻求支持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寻找家人的支持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家人是最亲近的人，他们的支持会让你更加坚强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情绪调控是维护内心平衡的重要方法，通过认知重建、行为调整、情绪释放和寻求支持等策略，可以帮助我们更好地管理情绪，提升生活质量。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情绪调控在不同场景下的应用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家庭场景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在家庭中保持情绪平衡是非常重要的，可以通过沟通和协调来改善。与亲人的情绪沟通和协调需要耐心和理解，互相支持和倾听可以促进家庭和睦和情感交流。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工作场景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在工作中如何处理情绪？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面对工作挑战时如何保持冷静？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保持冷静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https://d.book118.com/265041243014011130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情绪调控让内心的喜怒哀乐平衡</vt:lpstr>
      <vt:lpstr>目录</vt:lpstr>
      <vt:lpstr>第1章 情绪调控的重要性</vt:lpstr>
      <vt:lpstr> </vt:lpstr>
      <vt:lpstr>情绪调控的益处</vt:lpstr>
      <vt:lpstr>情绪调控的影响</vt:lpstr>
      <vt:lpstr>情绪调控的方法</vt:lpstr>
      <vt:lpstr>情绪调控技巧</vt:lpstr>
      <vt:lpstr>第2章 情绪的分类与特征</vt:lpstr>
      <vt:lpstr> </vt:lpstr>
      <vt:lpstr>情绪的特征</vt:lpstr>
      <vt:lpstr>情绪的表现</vt:lpstr>
      <vt:lpstr>情绪的传播</vt:lpstr>
      <vt:lpstr>第3章 情绪调控的策略</vt:lpstr>
      <vt:lpstr> </vt:lpstr>
      <vt:lpstr>情绪调控策略二：行为调整</vt:lpstr>
      <vt:lpstr>情绪调控策略三：情绪释放</vt:lpstr>
      <vt:lpstr>情绪调控策略四：寻求支持</vt:lpstr>
      <vt:lpstr>总结</vt:lpstr>
      <vt:lpstr>第4章 情绪调控在不同场景下的应用</vt:lpstr>
      <vt:lpstr> </vt:lpstr>
      <vt:lpstr>工作场景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2024-09-29T14:58:48.872</cp:lastPrinted>
  <dcterms:created xsi:type="dcterms:W3CDTF">2024-09-29T06:58:48Z</dcterms:created>
  <dcterms:modified xsi:type="dcterms:W3CDTF">2024-09-29T06:58:50Z</dcterms:modified>
</cp:coreProperties>
</file>