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9690027-8D80-4B92-862B-AAD44D8DDA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6D370C-DB48-4524-9001-4555609E31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1B01F8E-6CCE-40F0-82A4-FDC28E742F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FB7CE8-4ABD-4344-9C80-8CB07DF694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9BA196C-A589-4FD3-BD43-C4284B48C5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7466960-4258-464F-ADFD-B175942AD4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213BD4B-9A78-4D8C-B365-B9B8465FD7C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B5D91B7-2A94-421F-B62C-15B1F1D3A70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5F3AA5-DA93-415E-B32B-7DAF1C939A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C58B77-1F7C-43BB-BE63-026F3D385A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3504C1-F568-4F17-9AAD-5D5ED9FF3E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5100344202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预防物体打击安全</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603200">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物体打击安全基本概念</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物体打击安全预防措施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物体打击事故处理和应急救援</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物体打击安全法律法规和标准</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物体打击安全典型案例分析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物体打击安全基本概念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物体打击的定义</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物体打击是指由于失控的物体在重力或其他外力的作用下对人体造成的伤害。</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物体打击可以发生在任何场所，如施工现场、生产车间、仓库等。</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物体打击的常见形式包括高空坠物、物料坍塌、机械故障等。</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施工现场防护措施不到位，如未设置安全网、防护栏等。</a:t>
            </a:r>
            <a:endParaRPr lang="en-US" sz="1100"/>
          </a:p>
        </p:txBody>
      </p:sp>
      <p:sp>
        <p:nvSpPr>
          <p:cNvPr id="35" name="AutoShape 35"/>
          <p:cNvSpPr/>
          <p:nvPr/>
        </p:nvSpPr>
        <p:spPr>
          <a:xfrm>
            <a:off x="6329284" y="3234910"/>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物料堆放不规范，如超高堆放、堆放不稳等。</a:t>
            </a:r>
            <a:endParaRPr lang="en-US" sz="1100"/>
          </a:p>
        </p:txBody>
      </p:sp>
      <p:sp>
        <p:nvSpPr>
          <p:cNvPr id="36" name="AutoShape 36"/>
          <p:cNvSpPr/>
          <p:nvPr/>
        </p:nvSpPr>
        <p:spPr>
          <a:xfrm>
            <a:off x="6329284" y="4521452"/>
            <a:ext cx="4203080" cy="1017878"/>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机械操作不规范，如未按规定使用安全装置、操作失误等。</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物体打击的常见原因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458" r="5458"/>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4625" r="14625"/>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轻则造成皮外伤、骨折等伤害，重则导致死亡。</a:t>
            </a:r>
          </a:p>
        </p:txBody>
      </p:sp>
      <p:pic>
        <p:nvPicPr>
          <p:cNvPr id="5" name="Picture 5"/>
          <p:cNvPicPr>
            <a:picLocks noChangeAspect="1"/>
          </p:cNvPicPr>
          <p:nvPr/>
        </p:nvPicPr>
        <p:blipFill>
          <a:blip r:embed="rId4"/>
          <a:srcRect l="9458" r="9458"/>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对作业人员和周围人员造成极大的心理压力和恐慌。</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影响企业的正常生产和经营，造成经济损失和不良社会影响。</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物体打击的危害</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物体打击安全预防措施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施工现场的安全管理</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制定安全管理制度和操作规程，确保施工现场安全有序。</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定期对施工现场进行安全检查，及时发现和消除安全隐患。</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合理规划施工现场布局，确保作业空间充足，避免人员和设备相互干扰。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667" r="16667"/>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67" r="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为工人配备符合国家标准的个人防护装备，如安全帽、护目镜、手套等。</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确保工人正确使用个人防护装备，并进行相关培训。</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定期对个人防护装备进行检查和维护，确保其性能良好。</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个人防护装备的使用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9083" r="19083"/>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对工人进行安全教育和培训，提高其安全意识和技能水平。</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培训内容包括物体打击事故案例分析、安全操作规程、应急救援措施等。</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定期开展安全演练和模拟演练，提高工人的应急处置能力。</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安全教育和培训</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定期对施工现场进行安全检查，重点检查高处作业、临时设施、物料堆放等方面。</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对检查中发现的问题及时整改，并追究相关责任人的责任。</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建立隐患排查制度，鼓励工人发现和报告安全隐患，及时采取措施进行整改。</a:t>
              </a:r>
            </a:p>
          </p:txBody>
        </p:sp>
      </p:grpSp>
      <p:pic>
        <p:nvPicPr>
          <p:cNvPr id="14" name="Picture 14"/>
          <p:cNvPicPr>
            <a:picLocks noChangeAspect="1"/>
          </p:cNvPicPr>
          <p:nvPr/>
        </p:nvPicPr>
        <p:blipFill>
          <a:blip r:embed="rId2"/>
          <a:srcRect l="9792" r="9792"/>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5833" r="15833"/>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安全检查和隐患排查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物体打击事故处理和应急救援</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https://d.book118.com/265100344202011110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2024-09-15T19:56:41.532</cp:lastPrinted>
  <dcterms:created xsi:type="dcterms:W3CDTF">2024-09-15T11:56:41Z</dcterms:created>
  <dcterms:modified xsi:type="dcterms:W3CDTF">2024-09-15T11:56:43Z</dcterms:modified>
</cp:coreProperties>
</file>