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59AACF-21D7-4E85-BCEB-B31526CB93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BE8B61-988D-49D9-B6C7-A2A33CBFA5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54439A-4A8E-4F87-86F2-E766369569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724590-2EFB-40E5-80D0-E50C8E34A2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06FF0E-B174-4A2C-8605-05AE311D69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9A845F-DEFF-4319-A6C3-6B52EA97F0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F2BEF0-DDD3-4619-AE09-FDE4CEBBF0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C55C06-D0DE-4B4E-8DD2-4B4386AA14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2571D5-649C-448C-B090-50376344E2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80B244-0F11-4C34-B95A-B2785C98FC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431CF8-27B7-40D8-A976-D4486B295B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510113221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元宇宙中的艺术与摄影</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元宇宙艺术的兴起及影响
 摄影艺术在元宇宙中的应用
 元宇宙空间中艺术品展现方式
 元宇宙中艺术品交易机制特点
 元宇宙艺术的传播与推广途径
 元宇宙中的艺术与摄影的互动
 元宇宙中的艺术评论与鉴赏
 元宇宙艺术与摄影的发展前景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元宇宙艺术的兴起及影响</a:t>
            </a:r>
          </a:p>
        </p:txBody>
      </p:sp>
      <p:sp>
        <p:nvSpPr>
          <p:cNvPr id="3" name="Subtitle 2"/>
          <p:cNvSpPr>
            <a:spLocks noGrp="1"/>
          </p:cNvSpPr>
          <p:nvPr>
            <p:ph type="subTitle" idx="1"/>
          </p:nvPr>
        </p:nvSpPr>
        <p:spPr/>
        <p:txBody>
          <a:bodyPr/>
          <a:lstStyle/>
          <a:p>
            <a:r>
              <a:t>元宇宙中的艺术与摄影</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元宇宙艺术的兴起及影响</a:t>
            </a:r>
          </a:p>
        </p:txBody>
      </p:sp>
      <p:sp>
        <p:nvSpPr>
          <p:cNvPr id="3" name="Content Placeholder 2"/>
          <p:cNvSpPr>
            <a:spLocks noGrp="1"/>
          </p:cNvSpPr>
          <p:nvPr>
            <p:ph sz="half" idx="2"/>
          </p:nvPr>
        </p:nvSpPr>
        <p:spPr/>
        <p:txBody>
          <a:bodyPr/>
          <a:lstStyle/>
          <a:p>
            <a:r>
              <a:t>1. 元宇宙作为新兴技术为艺术创作提供了无限可能，数字技术与艺术相结合，拓宽了艺术表达方式和创作边界。</a:t>
            </a:r>
          </a:p>
          <a:p>
            <a:r>
              <a:t>2. 元宇宙艺术作品可被记录、复制、共享，使艺术品流通更加便捷，也为艺术家的创作和销售带来新的机遇。</a:t>
            </a:r>
          </a:p>
          <a:p>
            <a:r>
              <a:t>3. 元宇宙艺术打破了传统艺术收藏的局限，将收藏者从物理空间拓展到数字领域，使收藏更加多元化和具有互动性。</a:t>
            </a:r>
          </a:p>
        </p:txBody>
      </p:sp>
      <p:sp>
        <p:nvSpPr>
          <p:cNvPr id="4" name="Text Placeholder 3"/>
          <p:cNvSpPr>
            <a:spLocks noGrp="1"/>
          </p:cNvSpPr>
          <p:nvPr>
            <p:ph type="body" idx="3"/>
          </p:nvPr>
        </p:nvSpPr>
        <p:spPr/>
        <p:txBody>
          <a:bodyPr/>
          <a:lstStyle/>
          <a:p>
            <a:r>
              <a:t>影响艺术行业格局：</a:t>
            </a:r>
          </a:p>
        </p:txBody>
      </p:sp>
      <p:sp>
        <p:nvSpPr>
          <p:cNvPr id="5" name="Content Placeholder 4"/>
          <p:cNvSpPr>
            <a:spLocks noGrp="1"/>
          </p:cNvSpPr>
          <p:nvPr>
            <p:ph sz="half" idx="4"/>
          </p:nvPr>
        </p:nvSpPr>
        <p:spPr/>
        <p:txBody>
          <a:bodyPr/>
          <a:lstStyle/>
          <a:p>
            <a:r>
              <a:t>1. 元宇宙艺术的崛起挑战了传统艺术行业格局，艺术创作及欣赏方式不断演变，颠覆了传统的艺术价值和评判标准。</a:t>
            </a:r>
          </a:p>
          <a:p>
            <a:r>
              <a:t>2. 元宇宙艺术推动了艺术市场的数字化转型，逐渐形成与传统艺术市场相辅相成的局面，艺术家和收藏家在元宇宙中找到了全新的市场机遇。</a:t>
            </a:r>
          </a:p>
          <a:p>
            <a:r>
              <a:t>3. 元宇宙艺术为艺术教育和鉴赏带来了新的可能性，数字技术辅助艺术学习，让艺术欣赏变得更加直观和身临其境。</a:t>
            </a:r>
          </a:p>
        </p:txBody>
      </p:sp>
      <p:sp>
        <p:nvSpPr>
          <p:cNvPr id="6" name="Text Placeholder 5"/>
          <p:cNvSpPr>
            <a:spLocks noGrp="1"/>
          </p:cNvSpPr>
          <p:nvPr>
            <p:ph type="body" idx="1"/>
          </p:nvPr>
        </p:nvSpPr>
        <p:spPr/>
        <p:txBody>
          <a:bodyPr/>
          <a:lstStyle/>
          <a:p>
            <a:r>
              <a:t>元宇宙艺术的兴起及影响：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元宇宙艺术的兴起及影响</a:t>
            </a:r>
          </a:p>
        </p:txBody>
      </p:sp>
      <p:sp>
        <p:nvSpPr>
          <p:cNvPr id="3" name="Text Placeholder 2"/>
          <p:cNvSpPr>
            <a:spLocks noGrp="1"/>
          </p:cNvSpPr>
          <p:nvPr>
            <p:ph type="body" idx="1"/>
          </p:nvPr>
        </p:nvSpPr>
        <p:spPr/>
        <p:txBody>
          <a:bodyPr/>
          <a:lstStyle/>
          <a:p>
            <a:r>
              <a:t>数字藏品：</a:t>
            </a:r>
          </a:p>
        </p:txBody>
      </p:sp>
      <p:sp>
        <p:nvSpPr>
          <p:cNvPr id="4" name="Content Placeholder 3"/>
          <p:cNvSpPr>
            <a:spLocks noGrp="1"/>
          </p:cNvSpPr>
          <p:nvPr>
            <p:ph sz="half" idx="2"/>
          </p:nvPr>
        </p:nvSpPr>
        <p:spPr/>
        <p:txBody>
          <a:bodyPr/>
          <a:lstStyle/>
          <a:p>
            <a:r>
              <a:t>1. 数字藏品作为一种新兴的艺术形式，融合了区块链技术和数字艺术创作，将艺术品以数字形式存储在区块链上，使其具有唯一性和不可篡改性。</a:t>
            </a:r>
          </a:p>
          <a:p>
            <a:r>
              <a:t>2. 数字藏品方便存储、传播和交易，数字技术为艺术家提供了更多元的创作方式，数字藏品市场不断发展壮大。</a:t>
            </a:r>
          </a:p>
          <a:p>
            <a:r>
              <a:t>3. 数字藏品也引发了一些争议，如版权保护和价值评估等问题，需要进一步探索和解决。</a:t>
            </a:r>
          </a:p>
        </p:txBody>
      </p:sp>
      <p:sp>
        <p:nvSpPr>
          <p:cNvPr id="5" name="Text Placeholder 4"/>
          <p:cNvSpPr>
            <a:spLocks noGrp="1"/>
          </p:cNvSpPr>
          <p:nvPr>
            <p:ph type="body" idx="3"/>
          </p:nvPr>
        </p:nvSpPr>
        <p:spPr/>
        <p:txBody>
          <a:bodyPr/>
          <a:lstStyle/>
          <a:p>
            <a:r>
              <a:t>元宇宙艺术新媒体：</a:t>
            </a:r>
          </a:p>
        </p:txBody>
      </p:sp>
      <p:sp>
        <p:nvSpPr>
          <p:cNvPr id="6" name="Content Placeholder 5"/>
          <p:cNvSpPr>
            <a:spLocks noGrp="1"/>
          </p:cNvSpPr>
          <p:nvPr>
            <p:ph sz="half" idx="4"/>
          </p:nvPr>
        </p:nvSpPr>
        <p:spPr/>
        <p:txBody>
          <a:bodyPr/>
          <a:lstStyle/>
          <a:p>
            <a:r>
              <a:t>1. 元宇宙艺术新媒体包括视频艺术、互动装置、虚拟现实艺术和增强现实艺术，以及其他利用数字技术的新型艺术形式。</a:t>
            </a:r>
          </a:p>
          <a:p>
            <a:r>
              <a:t>2. 元宇宙艺术新媒体打破了传统艺术形式的限制，为艺术家提供了更多元化和沉浸式的表达方式，让观众可以从全新的维度体验艺术作品。</a:t>
            </a:r>
          </a:p>
          <a:p>
            <a:r>
              <a:t>3. 元宇宙艺术新媒体呈现出强烈的互动性和体验感，需要艺术家和技术团队密切合作，不断探索新的艺术表现形式。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元宇宙艺术的兴起及影响</a:t>
            </a:r>
          </a:p>
        </p:txBody>
      </p:sp>
      <p:sp>
        <p:nvSpPr>
          <p:cNvPr id="3" name="Text Placeholder 2"/>
          <p:cNvSpPr>
            <a:spLocks noGrp="1"/>
          </p:cNvSpPr>
          <p:nvPr>
            <p:ph type="body" idx="1"/>
          </p:nvPr>
        </p:nvSpPr>
        <p:spPr/>
        <p:txBody>
          <a:bodyPr/>
          <a:lstStyle/>
          <a:p>
            <a:r>
              <a:t>元宇宙艺术与社会：</a:t>
            </a:r>
          </a:p>
        </p:txBody>
      </p:sp>
      <p:sp>
        <p:nvSpPr>
          <p:cNvPr id="4" name="Content Placeholder 3"/>
          <p:cNvSpPr>
            <a:spLocks noGrp="1"/>
          </p:cNvSpPr>
          <p:nvPr>
            <p:ph sz="half" idx="2"/>
          </p:nvPr>
        </p:nvSpPr>
        <p:spPr/>
        <p:txBody>
          <a:bodyPr/>
          <a:lstStyle/>
          <a:p>
            <a:r>
              <a:t>1. 元宇宙艺术的发展反映了当代社会对数字化、虚拟化和沉浸式体验的追求，与新一代观众的审美需求和文化背景息息相关。</a:t>
            </a:r>
          </a:p>
          <a:p>
            <a:r>
              <a:t>2. 元宇宙艺术打破了物理空间的限制，使艺术传播更加广泛，为不同背景的人群提供了平等的艺术欣赏机会，也为艺术家和创作者带来了新的社会影响力。</a:t>
            </a:r>
          </a:p>
          <a:p>
            <a:r>
              <a:t>3. 元宇宙艺术为社会带来积极的社会影响，例如通过数字艺术的形式展現社会问题、促进文化交流、弘扬传统文化等。</a:t>
            </a:r>
          </a:p>
        </p:txBody>
      </p:sp>
      <p:sp>
        <p:nvSpPr>
          <p:cNvPr id="5" name="Text Placeholder 4"/>
          <p:cNvSpPr>
            <a:spLocks noGrp="1"/>
          </p:cNvSpPr>
          <p:nvPr>
            <p:ph type="body" idx="3"/>
          </p:nvPr>
        </p:nvSpPr>
        <p:spPr/>
        <p:txBody>
          <a:bodyPr/>
          <a:lstStyle/>
          <a:p>
            <a:r>
              <a:t>元宇宙艺术未来趋势：</a:t>
            </a:r>
          </a:p>
        </p:txBody>
      </p:sp>
      <p:sp>
        <p:nvSpPr>
          <p:cNvPr id="6" name="Content Placeholder 5"/>
          <p:cNvSpPr>
            <a:spLocks noGrp="1"/>
          </p:cNvSpPr>
          <p:nvPr>
            <p:ph sz="half" idx="4"/>
          </p:nvPr>
        </p:nvSpPr>
        <p:spPr/>
        <p:txBody>
          <a:bodyPr/>
          <a:lstStyle/>
          <a:p>
            <a:r>
              <a:t>1. 元宇宙艺术仍处于早期阶段，未来随着技术进步和市场需求的不断增长，元宇宙艺术将不断演变和发展。</a:t>
            </a:r>
          </a:p>
          <a:p>
            <a:r>
              <a:t>2. 元宇宙艺术与其他领域如游戏、电影、音乐等相互渗透，不断探索新的艺术创作和表达方式。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摄影艺术在元宇宙中的应用</a:t>
            </a:r>
          </a:p>
        </p:txBody>
      </p:sp>
      <p:sp>
        <p:nvSpPr>
          <p:cNvPr id="3" name="Subtitle 2"/>
          <p:cNvSpPr>
            <a:spLocks noGrp="1"/>
          </p:cNvSpPr>
          <p:nvPr>
            <p:ph type="subTitle" idx="1"/>
          </p:nvPr>
        </p:nvSpPr>
        <p:spPr/>
        <p:txBody>
          <a:bodyPr/>
          <a:lstStyle/>
          <a:p>
            <a:r>
              <a:t>元宇宙中的艺术与摄影</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摄影艺术在元宇宙中的应用</a:t>
            </a:r>
          </a:p>
        </p:txBody>
      </p:sp>
      <p:sp>
        <p:nvSpPr>
          <p:cNvPr id="3" name="Content Placeholder 2"/>
          <p:cNvSpPr>
            <a:spLocks noGrp="1"/>
          </p:cNvSpPr>
          <p:nvPr>
            <p:ph sz="half" idx="2"/>
          </p:nvPr>
        </p:nvSpPr>
        <p:spPr/>
        <p:txBody>
          <a:bodyPr/>
          <a:lstStyle/>
          <a:p>
            <a:r>
              <a:t>1. 摄影艺术在元宇宙中可以提供沉浸式的艺术体验，让人们以一种更加真实和身临其境的方式欣赏艺术作品。 </a:t>
            </a:r>
          </a:p>
          <a:p>
            <a:r>
              <a:t>2. 通过VR、AR等技术，人们可以在虚拟空间中漫步、探索，与艺术作品进行互动，从而获得一种更加深刻和难忘的艺术体验。 </a:t>
            </a:r>
          </a:p>
          <a:p>
            <a:r>
              <a:t>3. 沉浸式艺术体验可以打破传统艺术展览的限制，让人们随时随地欣赏艺术作品，并与其他艺术爱好者进行交流和互动。</a:t>
            </a:r>
          </a:p>
        </p:txBody>
      </p:sp>
      <p:sp>
        <p:nvSpPr>
          <p:cNvPr id="4" name="Text Placeholder 3"/>
          <p:cNvSpPr>
            <a:spLocks noGrp="1"/>
          </p:cNvSpPr>
          <p:nvPr>
            <p:ph type="body" idx="3"/>
          </p:nvPr>
        </p:nvSpPr>
        <p:spPr/>
        <p:txBody>
          <a:bodyPr/>
          <a:lstStyle/>
          <a:p>
            <a:r>
              <a:t>增强现实艺术创作</a:t>
            </a:r>
          </a:p>
        </p:txBody>
      </p:sp>
      <p:sp>
        <p:nvSpPr>
          <p:cNvPr id="5" name="Content Placeholder 4"/>
          <p:cNvSpPr>
            <a:spLocks noGrp="1"/>
          </p:cNvSpPr>
          <p:nvPr>
            <p:ph sz="half" idx="4"/>
          </p:nvPr>
        </p:nvSpPr>
        <p:spPr/>
        <p:txBody>
          <a:bodyPr/>
          <a:lstStyle/>
          <a:p>
            <a:r>
              <a:t>1. 摄影艺术在元宇宙中可以与增强现实技术相结合，为艺术家提供新的创作工具和媒介。 </a:t>
            </a:r>
          </a:p>
          <a:p>
            <a:r>
              <a:t>2. 艺术家可以使用增强现实技术创作出虚拟的艺术品，并将其叠加到现实世界中，从而创造出一种全新的艺术形式。 </a:t>
            </a:r>
          </a:p>
          <a:p>
            <a:r>
              <a:t>3. 增强现实艺术创作可以打破传统艺术创作的界限，为艺术家提供更多的创作自由和可能性。</a:t>
            </a:r>
          </a:p>
        </p:txBody>
      </p:sp>
      <p:sp>
        <p:nvSpPr>
          <p:cNvPr id="6" name="Text Placeholder 5"/>
          <p:cNvSpPr>
            <a:spLocks noGrp="1"/>
          </p:cNvSpPr>
          <p:nvPr>
            <p:ph type="body" idx="1"/>
          </p:nvPr>
        </p:nvSpPr>
        <p:spPr/>
        <p:txBody>
          <a:bodyPr/>
          <a:lstStyle/>
          <a:p>
            <a:r>
              <a:t>沉浸式艺术体验</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摄影艺术在元宇宙中的应用</a:t>
            </a:r>
          </a:p>
        </p:txBody>
      </p:sp>
      <p:sp>
        <p:nvSpPr>
          <p:cNvPr id="3" name="Text Placeholder 2"/>
          <p:cNvSpPr>
            <a:spLocks noGrp="1"/>
          </p:cNvSpPr>
          <p:nvPr>
            <p:ph type="body" idx="1"/>
          </p:nvPr>
        </p:nvSpPr>
        <p:spPr/>
        <p:txBody>
          <a:bodyPr/>
          <a:lstStyle/>
          <a:p>
            <a:r>
              <a:t>虚拟艺术展览</a:t>
            </a:r>
          </a:p>
        </p:txBody>
      </p:sp>
      <p:sp>
        <p:nvSpPr>
          <p:cNvPr id="4" name="Content Placeholder 3"/>
          <p:cNvSpPr>
            <a:spLocks noGrp="1"/>
          </p:cNvSpPr>
          <p:nvPr>
            <p:ph sz="half" idx="2"/>
          </p:nvPr>
        </p:nvSpPr>
        <p:spPr/>
        <p:txBody>
          <a:bodyPr/>
          <a:lstStyle/>
          <a:p>
            <a:r>
              <a:t>1. 摄影艺术在元宇宙中可以举办虚拟艺术展览，让人们以一种新的方式欣赏艺术作品。 </a:t>
            </a:r>
          </a:p>
          <a:p>
            <a:r>
              <a:t>2. 虚拟艺术展览不受时间和空间的限制，人们可以随时随地访问展览，并与其他艺术爱好者进行交流和互动。 </a:t>
            </a:r>
          </a:p>
          <a:p>
            <a:r>
              <a:t>3. 虚拟艺术展览可以为艺术家提供一个新的展示平台，并为人们提供一种新的艺术欣赏方式。</a:t>
            </a:r>
          </a:p>
        </p:txBody>
      </p:sp>
      <p:sp>
        <p:nvSpPr>
          <p:cNvPr id="5" name="Text Placeholder 4"/>
          <p:cNvSpPr>
            <a:spLocks noGrp="1"/>
          </p:cNvSpPr>
          <p:nvPr>
            <p:ph type="body" idx="3"/>
          </p:nvPr>
        </p:nvSpPr>
        <p:spPr/>
        <p:txBody>
          <a:bodyPr/>
          <a:lstStyle/>
          <a:p>
            <a:r>
              <a:t>数字艺术收藏</a:t>
            </a:r>
          </a:p>
        </p:txBody>
      </p:sp>
      <p:sp>
        <p:nvSpPr>
          <p:cNvPr id="6" name="Content Placeholder 5"/>
          <p:cNvSpPr>
            <a:spLocks noGrp="1"/>
          </p:cNvSpPr>
          <p:nvPr>
            <p:ph sz="half" idx="4"/>
          </p:nvPr>
        </p:nvSpPr>
        <p:spPr/>
        <p:txBody>
          <a:bodyPr/>
          <a:lstStyle/>
          <a:p>
            <a:r>
              <a:t>1. 摄影艺术在元宇宙中可以以数字艺术的形式被收藏和交易。 </a:t>
            </a:r>
          </a:p>
          <a:p>
            <a:r>
              <a:t>2. 数字艺术可以存储在区块链上，并被证明其真实性和所有权。 </a:t>
            </a:r>
          </a:p>
          <a:p>
            <a:r>
              <a:t>3. 数字艺术收藏可以为艺术投资者提供新的投资机会，并为艺术家提供新的收入来源。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摄影艺术在元宇宙中的应用</a:t>
            </a:r>
          </a:p>
        </p:txBody>
      </p:sp>
      <p:sp>
        <p:nvSpPr>
          <p:cNvPr id="3" name="Text Placeholder 2"/>
          <p:cNvSpPr>
            <a:spLocks noGrp="1"/>
          </p:cNvSpPr>
          <p:nvPr>
            <p:ph type="body" idx="1"/>
          </p:nvPr>
        </p:nvSpPr>
        <p:spPr/>
        <p:txBody>
          <a:bodyPr/>
          <a:lstStyle/>
          <a:p>
            <a:r>
              <a:t>虚拟艺术市场</a:t>
            </a:r>
          </a:p>
        </p:txBody>
      </p:sp>
      <p:sp>
        <p:nvSpPr>
          <p:cNvPr id="4" name="Content Placeholder 3"/>
          <p:cNvSpPr>
            <a:spLocks noGrp="1"/>
          </p:cNvSpPr>
          <p:nvPr>
            <p:ph sz="half" idx="2"/>
          </p:nvPr>
        </p:nvSpPr>
        <p:spPr/>
        <p:txBody>
          <a:bodyPr/>
          <a:lstStyle/>
          <a:p>
            <a:r>
              <a:t>1. 摄影艺术在元宇宙中可以建立虚拟艺术市场，让人们在线购买和销售艺术作品。 </a:t>
            </a:r>
          </a:p>
          <a:p>
            <a:r>
              <a:t>2. 虚拟艺术市场可以为艺术家提供一个新的销售渠道，并为艺术爱好者提供一个新的购买艺术作品的平台。 </a:t>
            </a:r>
          </a:p>
          <a:p>
            <a:r>
              <a:t>3. 虚拟艺术市场可以促进艺术市场的透明度和效率，并为艺术行业注入新的活力。</a:t>
            </a:r>
          </a:p>
        </p:txBody>
      </p:sp>
      <p:sp>
        <p:nvSpPr>
          <p:cNvPr id="5" name="Text Placeholder 4"/>
          <p:cNvSpPr>
            <a:spLocks noGrp="1"/>
          </p:cNvSpPr>
          <p:nvPr>
            <p:ph type="body" idx="3"/>
          </p:nvPr>
        </p:nvSpPr>
        <p:spPr/>
        <p:txBody>
          <a:bodyPr/>
          <a:lstStyle/>
          <a:p>
            <a:r>
              <a:t>艺术与科技的融合</a:t>
            </a:r>
          </a:p>
        </p:txBody>
      </p:sp>
      <p:sp>
        <p:nvSpPr>
          <p:cNvPr id="6" name="Content Placeholder 5"/>
          <p:cNvSpPr>
            <a:spLocks noGrp="1"/>
          </p:cNvSpPr>
          <p:nvPr>
            <p:ph sz="half" idx="4"/>
          </p:nvPr>
        </p:nvSpPr>
        <p:spPr/>
        <p:txBody>
          <a:bodyPr/>
          <a:lstStyle/>
          <a:p>
            <a:r>
              <a:t>1. 摄影艺术在元宇宙中可以与科技相结合，创造出新的艺术形式和艺术体验。 </a:t>
            </a:r>
          </a:p>
          <a:p>
            <a:r>
              <a:t>2. 艺术与科技的融合可以为艺术家提供新的创作工具和媒介，并为人们提供新的艺术欣赏方式。 </a:t>
            </a:r>
          </a:p>
          <a:p>
            <a:r>
              <a:t>3. 艺术与科技的融合可以促进艺术行业的发展，并为艺术带来新的活力。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元宇宙空间中艺术品展现方式</a:t>
            </a:r>
          </a:p>
        </p:txBody>
      </p:sp>
      <p:sp>
        <p:nvSpPr>
          <p:cNvPr id="3" name="Subtitle 2"/>
          <p:cNvSpPr>
            <a:spLocks noGrp="1"/>
          </p:cNvSpPr>
          <p:nvPr>
            <p:ph type="subTitle" idx="1"/>
          </p:nvPr>
        </p:nvSpPr>
        <p:spPr/>
        <p:txBody>
          <a:bodyPr/>
          <a:lstStyle/>
          <a:p>
            <a:r>
              <a:t>元宇宙中的艺术与摄影</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元宇宙空间中艺术品展现方式</a:t>
            </a:r>
          </a:p>
        </p:txBody>
      </p:sp>
      <p:sp>
        <p:nvSpPr>
          <p:cNvPr id="3" name="Text Placeholder 2"/>
          <p:cNvSpPr>
            <a:spLocks noGrp="1"/>
          </p:cNvSpPr>
          <p:nvPr>
            <p:ph type="body" idx="1"/>
          </p:nvPr>
        </p:nvSpPr>
        <p:spPr/>
        <p:txBody>
          <a:bodyPr/>
          <a:lstStyle/>
          <a:p>
            <a:r>
              <a:t>虚拟展厅与美术馆,</a:t>
            </a:r>
          </a:p>
        </p:txBody>
      </p:sp>
      <p:sp>
        <p:nvSpPr>
          <p:cNvPr id="4" name="Content Placeholder 3"/>
          <p:cNvSpPr>
            <a:spLocks noGrp="1"/>
          </p:cNvSpPr>
          <p:nvPr>
            <p:ph sz="half" idx="2"/>
          </p:nvPr>
        </p:nvSpPr>
        <p:spPr/>
        <p:txBody>
          <a:bodyPr/>
          <a:lstStyle/>
          <a:p>
            <a:r>
              <a:t>1. 利用数字技术创建沉浸式虚拟展厅和美术馆，打破物理空间的限制，让用户以第一人称视角参观艺术品。</a:t>
            </a:r>
          </a:p>
          <a:p>
            <a:r>
              <a:t>2. 允许用户在艺术品之间自由移动，并提供详细介绍和背景信息，增加艺术鉴赏的互动性和趣味性。</a:t>
            </a:r>
          </a:p>
          <a:p>
            <a:r>
              <a:t>3. 支持多人同时在线游览和交流，打造社交化的艺术观赏体验。</a:t>
            </a:r>
          </a:p>
        </p:txBody>
      </p:sp>
      <p:sp>
        <p:nvSpPr>
          <p:cNvPr id="5" name="Text Placeholder 4"/>
          <p:cNvSpPr>
            <a:spLocks noGrp="1"/>
          </p:cNvSpPr>
          <p:nvPr>
            <p:ph type="body" idx="3"/>
          </p:nvPr>
        </p:nvSpPr>
        <p:spPr/>
        <p:txBody>
          <a:bodyPr/>
          <a:lstStyle/>
          <a:p>
            <a:r>
              <a:t>增强现实与虚拟艺术,</a:t>
            </a:r>
          </a:p>
        </p:txBody>
      </p:sp>
      <p:sp>
        <p:nvSpPr>
          <p:cNvPr id="6" name="Content Placeholder 5"/>
          <p:cNvSpPr>
            <a:spLocks noGrp="1"/>
          </p:cNvSpPr>
          <p:nvPr>
            <p:ph sz="half" idx="4"/>
          </p:nvPr>
        </p:nvSpPr>
        <p:spPr/>
        <p:txBody>
          <a:bodyPr/>
          <a:lstStyle/>
          <a:p>
            <a:r>
              <a:t>1. 将虚拟艺术品叠加到现实世界的环境中，创造出增强现实的艺术体验。</a:t>
            </a:r>
          </a:p>
          <a:p>
            <a:r>
              <a:t>2. 利用增强现实技术，让用户与虚拟艺术品进行互动，如改变其颜色、形状或位置。</a:t>
            </a:r>
          </a:p>
          <a:p>
            <a:r>
              <a:t>3. 将虚拟艺术品与现实世界的物体结合，创造出混合现实的艺术作品，模糊虚拟与现实的界限。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元宇宙空间中艺术品展现方式</a:t>
            </a:r>
          </a:p>
        </p:txBody>
      </p:sp>
      <p:sp>
        <p:nvSpPr>
          <p:cNvPr id="3" name="Text Placeholder 2"/>
          <p:cNvSpPr>
            <a:spLocks noGrp="1"/>
          </p:cNvSpPr>
          <p:nvPr>
            <p:ph type="body" idx="1"/>
          </p:nvPr>
        </p:nvSpPr>
        <p:spPr/>
        <p:txBody>
          <a:bodyPr/>
          <a:lstStyle/>
          <a:p>
            <a:r>
              <a:t>数字艺术收藏品,</a:t>
            </a:r>
          </a:p>
        </p:txBody>
      </p:sp>
      <p:sp>
        <p:nvSpPr>
          <p:cNvPr id="4" name="Content Placeholder 3"/>
          <p:cNvSpPr>
            <a:spLocks noGrp="1"/>
          </p:cNvSpPr>
          <p:nvPr>
            <p:ph sz="half" idx="2"/>
          </p:nvPr>
        </p:nvSpPr>
        <p:spPr/>
        <p:txBody>
          <a:bodyPr/>
          <a:lstStyle/>
          <a:p>
            <a:r>
              <a:t>1. 将艺术品数字化并以 NFT（非同质化代币）的形式发行，创造独一无二的数字资产。</a:t>
            </a:r>
          </a:p>
          <a:p>
            <a:r>
              <a:t>2. 利用区块链技术确保数字艺术收藏品的稀缺性和不可篡改性，提升其价值。</a:t>
            </a:r>
          </a:p>
          <a:p>
            <a:r>
              <a:t>3. 在元宇宙空间中展示和交易数字艺术收藏品，打造新的艺术市场。</a:t>
            </a:r>
          </a:p>
        </p:txBody>
      </p:sp>
      <p:sp>
        <p:nvSpPr>
          <p:cNvPr id="5" name="Text Placeholder 4"/>
          <p:cNvSpPr>
            <a:spLocks noGrp="1"/>
          </p:cNvSpPr>
          <p:nvPr>
            <p:ph type="body" idx="3"/>
          </p:nvPr>
        </p:nvSpPr>
        <p:spPr/>
        <p:txBody>
          <a:bodyPr/>
          <a:lstStyle/>
          <a:p>
            <a:r>
              <a:t>艺术家的创作空间,</a:t>
            </a:r>
          </a:p>
        </p:txBody>
      </p:sp>
      <p:sp>
        <p:nvSpPr>
          <p:cNvPr id="6" name="Content Placeholder 5"/>
          <p:cNvSpPr>
            <a:spLocks noGrp="1"/>
          </p:cNvSpPr>
          <p:nvPr>
            <p:ph sz="half" idx="4"/>
          </p:nvPr>
        </p:nvSpPr>
        <p:spPr/>
        <p:txBody>
          <a:bodyPr/>
          <a:lstStyle/>
          <a:p>
            <a:r>
              <a:t>1. 为艺术家提供虚拟创作空间，支持他们使用数字工具创作艺术作品。</a:t>
            </a:r>
          </a:p>
          <a:p>
            <a:r>
              <a:t>2. 允许艺术家在元宇宙空间中与其他艺术家合作，进行跨界创作。</a:t>
            </a:r>
          </a:p>
          <a:p>
            <a:r>
              <a:t>3. 通过虚拟艺术展或在线拍卖等方式，让艺术家的作品在元宇宙空间中获得展示和销售的机会。</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元宇宙空间中艺术品展现方式</a:t>
            </a:r>
          </a:p>
        </p:txBody>
      </p:sp>
      <p:sp>
        <p:nvSpPr>
          <p:cNvPr id="3" name="Text Placeholder 2"/>
          <p:cNvSpPr>
            <a:spLocks noGrp="1"/>
          </p:cNvSpPr>
          <p:nvPr>
            <p:ph type="body" idx="1"/>
          </p:nvPr>
        </p:nvSpPr>
        <p:spPr/>
        <p:txBody>
          <a:bodyPr/>
          <a:lstStyle/>
          <a:p>
            <a:r>
              <a:t>艺术教育与培训,</a:t>
            </a:r>
          </a:p>
        </p:txBody>
      </p:sp>
      <p:sp>
        <p:nvSpPr>
          <p:cNvPr id="4" name="Content Placeholder 3"/>
          <p:cNvSpPr>
            <a:spLocks noGrp="1"/>
          </p:cNvSpPr>
          <p:nvPr>
            <p:ph sz="half" idx="2"/>
          </p:nvPr>
        </p:nvSpPr>
        <p:spPr/>
        <p:txBody>
          <a:bodyPr/>
          <a:lstStyle/>
          <a:p>
            <a:r>
              <a:t>1. 利用元宇宙空间创建艺术教育和培训课程，让学生以身临其境的方式学习艺术。</a:t>
            </a:r>
          </a:p>
          <a:p>
            <a:r>
              <a:t>2. 通过虚拟现实技术，让学生体验不同艺术风格和流派的艺术作品，加深对艺术的理解。</a:t>
            </a:r>
          </a:p>
          <a:p>
            <a:r>
              <a:t>3. 在元宇宙空间中举办艺术研讨会和讲座，让艺术家和学者分享他们的知识和经验。</a:t>
            </a:r>
          </a:p>
        </p:txBody>
      </p:sp>
      <p:sp>
        <p:nvSpPr>
          <p:cNvPr id="5" name="Text Placeholder 4"/>
          <p:cNvSpPr>
            <a:spLocks noGrp="1"/>
          </p:cNvSpPr>
          <p:nvPr>
            <p:ph type="body" idx="3"/>
          </p:nvPr>
        </p:nvSpPr>
        <p:spPr/>
        <p:txBody>
          <a:bodyPr/>
          <a:lstStyle/>
          <a:p>
            <a:r>
              <a:t>跨界艺术与表演,</a:t>
            </a:r>
          </a:p>
        </p:txBody>
      </p:sp>
      <p:sp>
        <p:nvSpPr>
          <p:cNvPr id="6" name="Content Placeholder 5"/>
          <p:cNvSpPr>
            <a:spLocks noGrp="1"/>
          </p:cNvSpPr>
          <p:nvPr>
            <p:ph sz="half" idx="4"/>
          </p:nvPr>
        </p:nvSpPr>
        <p:spPr/>
        <p:txBody>
          <a:bodyPr/>
          <a:lstStyle/>
          <a:p>
            <a:r>
              <a:t>1. 将艺术与其他领域结合，如音乐、舞蹈、戏剧等，创造出跨界艺术作品。</a:t>
            </a:r>
          </a:p>
          <a:p>
            <a:r>
              <a:t>2. 利用元宇宙空间的虚拟舞台，举办虚拟音乐会、舞蹈表演和戏剧演出，带来全新的艺术体验。</a:t>
            </a:r>
          </a:p>
          <a:p>
            <a:r>
              <a:t>3. 让艺术家与不同领域的创作者合作，创造出意想不到的艺术作品和表演形式。</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元宇宙中艺术品交易机制特点</a:t>
            </a:r>
          </a:p>
        </p:txBody>
      </p:sp>
      <p:sp>
        <p:nvSpPr>
          <p:cNvPr id="3" name="Subtitle 2"/>
          <p:cNvSpPr>
            <a:spLocks noGrp="1"/>
          </p:cNvSpPr>
          <p:nvPr>
            <p:ph type="subTitle" idx="1"/>
          </p:nvPr>
        </p:nvSpPr>
        <p:spPr/>
        <p:txBody>
          <a:bodyPr/>
          <a:lstStyle/>
          <a:p>
            <a:r>
              <a:t>元宇宙中的艺术与摄影</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元宇宙中艺术品交易机制特点</a:t>
            </a:r>
          </a:p>
        </p:txBody>
      </p:sp>
      <p:sp>
        <p:nvSpPr>
          <p:cNvPr id="3" name="Text Placeholder 2"/>
          <p:cNvSpPr>
            <a:spLocks noGrp="1"/>
          </p:cNvSpPr>
          <p:nvPr>
            <p:ph type="body" idx="1"/>
          </p:nvPr>
        </p:nvSpPr>
        <p:spPr/>
        <p:txBody>
          <a:bodyPr/>
          <a:lstStyle/>
          <a:p>
            <a:r>
              <a:t>基于区块链技术的艺术品确权和溯源</a:t>
            </a:r>
          </a:p>
        </p:txBody>
      </p:sp>
      <p:sp>
        <p:nvSpPr>
          <p:cNvPr id="4" name="Content Placeholder 3"/>
          <p:cNvSpPr>
            <a:spLocks noGrp="1"/>
          </p:cNvSpPr>
          <p:nvPr>
            <p:ph sz="half" idx="2"/>
          </p:nvPr>
        </p:nvSpPr>
        <p:spPr/>
        <p:txBody>
          <a:bodyPr/>
          <a:lstStyle/>
          <a:p>
            <a:r>
              <a:t>1. 区块链技术的特性为元宇宙中艺术品的确权和溯源提供了坚实的基础。区块链可以保证艺术品交易的真实性和不可篡改性，确保艺术品的价值和版权得到有效保护。</a:t>
            </a:r>
          </a:p>
          <a:p>
            <a:r>
              <a:t>2. 艺术品确权通过区块链技术，艺术品可以被标记为唯一的数字资产，并生成一个独一无二的数字证书，该证书可以证明艺术品的真实性和所有权。</a:t>
            </a:r>
          </a:p>
          <a:p>
            <a:r>
              <a:t>3. 艺术品溯源区块链技术可以记录艺术品的整个交易历史，包括创作、交易和转让等信息，使艺术品的来源和去向清晰透明，方便艺术爱好者和收藏家了解艺术品的背景和价值。</a:t>
            </a:r>
          </a:p>
        </p:txBody>
      </p:sp>
      <p:sp>
        <p:nvSpPr>
          <p:cNvPr id="5" name="Text Placeholder 4"/>
          <p:cNvSpPr>
            <a:spLocks noGrp="1"/>
          </p:cNvSpPr>
          <p:nvPr>
            <p:ph type="body" idx="3"/>
          </p:nvPr>
        </p:nvSpPr>
        <p:spPr/>
        <p:txBody>
          <a:bodyPr/>
          <a:lstStyle/>
          <a:p>
            <a:r>
              <a:t>智能合约在艺术品交易中的应用</a:t>
            </a:r>
          </a:p>
        </p:txBody>
      </p:sp>
      <p:sp>
        <p:nvSpPr>
          <p:cNvPr id="6" name="Content Placeholder 5"/>
          <p:cNvSpPr>
            <a:spLocks noGrp="1"/>
          </p:cNvSpPr>
          <p:nvPr>
            <p:ph sz="half" idx="4"/>
          </p:nvPr>
        </p:nvSpPr>
        <p:spPr/>
        <p:txBody>
          <a:bodyPr/>
          <a:lstStyle/>
          <a:p>
            <a:r>
              <a:t>1. 利用智能合约的特性，可以实现艺术品交易的自动化和透明化。智能合约可以根据预先设定的条件自动执行交易，无需人工干预，提高交易效率。</a:t>
            </a:r>
          </a:p>
          <a:p>
            <a:r>
              <a:t>2.智能合约的透明性和不可篡改性确保了艺术品交易的公平性和安全性。智能合约中明确规定交易条款和条件，一旦合约执行，交易双方都必须遵守，降低欺诈和纠纷的风险。</a:t>
            </a:r>
          </a:p>
          <a:p>
            <a:r>
              <a:t>3. 智能合约还可以实现艺术品交易的分散化。通过智能合约，艺术品交易可以脱离传统的中心化平台，在分布式网络上进行，降低交易成本，提高交易效率。</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元宇宙中艺术品交易机制特点</a:t>
            </a:r>
          </a:p>
        </p:txBody>
      </p:sp>
      <p:sp>
        <p:nvSpPr>
          <p:cNvPr id="3" name="Text Placeholder 2"/>
          <p:cNvSpPr>
            <a:spLocks noGrp="1"/>
          </p:cNvSpPr>
          <p:nvPr>
            <p:ph type="body" idx="1"/>
          </p:nvPr>
        </p:nvSpPr>
        <p:spPr/>
        <p:txBody>
          <a:bodyPr/>
          <a:lstStyle/>
          <a:p>
            <a:r>
              <a:t>虚拟现实和增强现实技术在艺术品展示中的应用</a:t>
            </a:r>
          </a:p>
        </p:txBody>
      </p:sp>
      <p:sp>
        <p:nvSpPr>
          <p:cNvPr id="4" name="Content Placeholder 3"/>
          <p:cNvSpPr>
            <a:spLocks noGrp="1"/>
          </p:cNvSpPr>
          <p:nvPr>
            <p:ph sz="half" idx="2"/>
          </p:nvPr>
        </p:nvSpPr>
        <p:spPr/>
        <p:txBody>
          <a:bodyPr/>
          <a:lstStyle/>
          <a:p>
            <a:r>
              <a:t>1. 虚拟现实和增强现实技术可以为艺术爱好者和收藏家提供身临其境的艺术欣赏体验。通过虚拟现实和增强现实技术，人们可以在元宇宙中参观艺术画廊和博物馆，欣赏艺术作品，仿佛身临其境。</a:t>
            </a:r>
          </a:p>
          <a:p>
            <a:r>
              <a:t>2. 虚拟现实和增强现实技术可以打破传统艺术展示的时空限制，使艺术品可以被展示在任何地方，让更多的人有机会欣赏艺术作品，提升艺术品的价值和影响力。</a:t>
            </a:r>
          </a:p>
          <a:p>
            <a:r>
              <a:t>3. 虚拟现实和增强现实技术可以为艺术创作者提供新的创作空间和表现形式。艺术创作者可以利用虚拟现实和增强现实技术创作交互式艺术作品，让观众参与其中，获得沉浸式的艺术体验。</a:t>
            </a:r>
          </a:p>
        </p:txBody>
      </p:sp>
      <p:sp>
        <p:nvSpPr>
          <p:cNvPr id="5" name="Text Placeholder 4"/>
          <p:cNvSpPr>
            <a:spLocks noGrp="1"/>
          </p:cNvSpPr>
          <p:nvPr>
            <p:ph type="body" idx="3"/>
          </p:nvPr>
        </p:nvSpPr>
        <p:spPr/>
        <p:txBody>
          <a:bodyPr/>
          <a:lstStyle/>
          <a:p>
            <a:r>
              <a:t>元宇宙中的艺术品收藏和投资</a:t>
            </a:r>
          </a:p>
        </p:txBody>
      </p:sp>
      <p:sp>
        <p:nvSpPr>
          <p:cNvPr id="6" name="Content Placeholder 5"/>
          <p:cNvSpPr>
            <a:spLocks noGrp="1"/>
          </p:cNvSpPr>
          <p:nvPr>
            <p:ph sz="half" idx="4"/>
          </p:nvPr>
        </p:nvSpPr>
        <p:spPr/>
        <p:txBody>
          <a:bodyPr/>
          <a:lstStyle/>
          <a:p>
            <a:r>
              <a:t>1. 元宇宙中的艺术品收藏和投资具有巨大的潜力。随着元宇宙的发展，越来越多的人开始关注和收藏元宇宙中的艺术品，艺术品的价值和市场需求也在不断增长。</a:t>
            </a:r>
          </a:p>
          <a:p>
            <a:r>
              <a:t>2. 元宇宙中的艺术品收藏和投资门槛较低，普通投资者也可以参与其中。与传统艺术品收藏不同，元宇宙中的艺术品可以以数字形式存在，不需要实物存储空间，而且交易手续简单便捷。</a:t>
            </a:r>
          </a:p>
          <a:p>
            <a:r>
              <a:t>3. 元宇宙中的艺术品投资回报率较高。元宇宙中的艺术品市场相对年轻，具有较大的成长空间，艺术品的价值有望随着元宇宙的发展而不断提升。</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https://d.book118.com/265101132210011104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元宇宙艺术的兴起及影响</vt:lpstr>
      <vt:lpstr>#. 元宇宙艺术的兴起及影响</vt:lpstr>
      <vt:lpstr>#. 元宇宙艺术的兴起及影响</vt:lpstr>
      <vt:lpstr>#. 元宇宙艺术的兴起及影响</vt:lpstr>
      <vt:lpstr> 摄影艺术在元宇宙中的应用</vt:lpstr>
      <vt:lpstr> 摄影艺术在元宇宙中的应用</vt:lpstr>
      <vt:lpstr> 摄影艺术在元宇宙中的应用</vt:lpstr>
      <vt:lpstr> 摄影艺术在元宇宙中的应用</vt:lpstr>
      <vt:lpstr> 元宇宙空间中艺术品展现方式</vt:lpstr>
      <vt:lpstr> 元宇宙空间中艺术品展现方式</vt:lpstr>
      <vt:lpstr> 元宇宙空间中艺术品展现方式</vt:lpstr>
      <vt:lpstr> 元宇宙空间中艺术品展现方式</vt:lpstr>
      <vt:lpstr> 元宇宙中艺术品交易机制特点</vt:lpstr>
      <vt:lpstr> 元宇宙中艺术品交易机制特点</vt:lpstr>
      <vt:lpstr> 元宇宙中艺术品交易机制特点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2024-09-14T07:54:41.410</cp:lastPrinted>
  <dcterms:created xsi:type="dcterms:W3CDTF">2024-09-13T23:54:41Z</dcterms:created>
  <dcterms:modified xsi:type="dcterms:W3CDTF">2024-09-13T23:54:43Z</dcterms:modified>
</cp:coreProperties>
</file>