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14FF8-413B-4427-88A8-579DA4AB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1C1EC-5DF8-4387-9812-51F208502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18920-499C-438B-B90C-3B8E3668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EE5EF-AC47-4BD7-AACA-2744BF0D1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D6C6C-2D67-400A-BE55-465901BB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7B257-C80D-40E4-B174-6774A0BA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41631-18E5-482A-91EE-F97AE891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9C88B-6C75-49D4-9B1F-15CE4FEE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53AC1-ABE5-4E46-8383-524F6384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0F403-CFEE-4B40-9C9E-86D95E337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D0954-1FEB-4517-B227-3992AD19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02144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2023年内科规培年终总结报告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规培概况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规培工作的重要性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内科规培是培养合格临床医生的重要环节，对于提高医疗服务质量和医疗安全具有重要意义。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当前医疗环境的变化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随着医疗技术的不断发展和患者需求的日益增长，内科规培工作面临着新的挑战和机遇。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总结2023年内科规培工作的经验和成果。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分析规培工作中存在的问题和不足，并提出改进措施。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为内科规培工作的进一步发展提供参考和借鉴。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规培概况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培养具备临床思维、实践能力的专业内科医师，提高解决临床问题的能力。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涵盖内科学各领域的基础知识、临床技能、诊疗思维等方面的培训。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规培时间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为期三年，分为理论学习、临床实践和考核评估三个阶段。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人员构成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来自不同医学院校的本科毕业生，具备一定的医学基础知识和临床经验。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人员选拔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通过严格的考试和面试选拔，确保具备培养潜力的医师进入规培计划。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针对不同人员的实际情况，制定个性化的培训计划和方案。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规培人员情况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共有XX名医师完成规培计划，获得内科规培证书。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经过严格的考核评估，大部分医师达到了规培目标，具备临床思维和实践能力。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完成规培的医师在临床工作中表现出色，成为医院的中坚力量。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规培完成情况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在导师的指导下，参与了大量内科病例的诊断工作，提高了对常见疾病的诊断准确率。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根据患者的具体情况，参与制定了个性化的治疗方案，并观察治疗效果，为患者提供了有效的治疗。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规范、准确地书写了病历，为患者后续治疗和医学研究提供了重要资料。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病历书写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https://d.book118.com/265102144320011121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2024-09-25T02:32:34.761</cp:lastPrinted>
  <dcterms:created xsi:type="dcterms:W3CDTF">2024-09-24T18:32:34Z</dcterms:created>
  <dcterms:modified xsi:type="dcterms:W3CDTF">2024-09-24T18:32:36Z</dcterms:modified>
</cp:coreProperties>
</file>