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0D2B7-C876-4FE9-899E-FC476975F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E29B0-B7BB-4562-983E-FE42FDA1F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604AB-F5D7-41FF-ADB4-FD22B2E74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AD26D-24ED-44E2-97AD-546C7101B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67D0A0-95C6-4D7C-BA84-61B479819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9898FB-5F52-4C32-9083-5650A09E0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7F455A-E602-47CA-B70F-D9BB4D2CC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74277-0B05-4CAF-B8A9-4CBA12E55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A5A83-4C07-4D80-8BD2-F1122313F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4F41E-D1FC-4617-B912-88A6EAE89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6DD77-2B46-4DC9-85BA-E8FDE3371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032401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低血糖护理个案分享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个案情况介绍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护理经验和教训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低血糖是指血液中的葡萄糖浓度过低，导致身体无法正常提供能量，出现一系列症状和体征。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低血糖的诊断标准通常为成人空腹血糖低于2.8mmol/L，糖尿病患者低于4.0mmol/L。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头晕、乏力、心慌、出汗、颤抖、视力模糊等。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面色苍白、脉搏加快、血压下降等。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59" b="23259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饮食不当、运动过度、胰岛素使用不当、肝肾功能不全等。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低血糖时，身体无法正常利用葡萄糖提供能量，导致身体各器官功能下降，尤其是脑组织。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低血糖的病因和病理生理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个案情况介绍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身高：170cm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既往病史：糖尿病、高血压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体重：65kg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患者自确诊糖尿病以来已有10年，一直规律服用降糖药，血糖控制良好。近半年因自行减少药量，血糖逐渐下降。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患者入院前一周出现低血糖症状，表现为心慌、出汗、头晕等，未及时处理。入院时血糖水平为2.8mmol/L。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病程和治疗过程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密切监测患者血糖水平，每2小时测量一次，直至血糖稳定。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监测血糖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运动指导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指导患者少量多餐，避免高糖食物，增加蛋白质和脂肪摄入。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根据患者身体状况制定运动计划，避免剧烈运动，以散步、太极等低强度运动为主。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关注患者情绪变化，给予心理支持和疏导，增强治疗信心。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护理干预措施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护理经验和教训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https://d.book118.com/265103240113011100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2024-09-08T03:08:44.757</cp:lastPrinted>
  <dcterms:created xsi:type="dcterms:W3CDTF">2024-09-07T19:08:44Z</dcterms:created>
  <dcterms:modified xsi:type="dcterms:W3CDTF">2024-09-07T19:08:46Z</dcterms:modified>
</cp:coreProperties>
</file>