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60.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40.xml" /><Relationship Id="rId11"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10"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6.xml" /><Relationship Id="rId11" Type="http://schemas.openxmlformats.org/officeDocument/2006/relationships/tags" Target="../tags/tag87.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F9507A-AB4C-4696-94A0-839EC0CAF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B5BE1A-4969-4396-B6AF-8F00B4FD6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5FBCCF-554A-4665-B3B6-C061D0883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06F5E-0AF7-4526-8F02-D65BA8FF0A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ADF32B-C229-44CF-86A9-5E6D4F7ABC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4C71C5-8060-47A5-8E6B-C64926E669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4D587C-C6C1-4861-9B0A-8006998B64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7AB774-FCB0-4685-88FC-C5135B074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F8AC6-EB1B-4EAD-9F7D-E11827615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42077B-7927-4D62-8030-59C87979B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D6DF4-9699-49A6-BD3D-570149B58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5" name="任意多边形 14"/>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11"/>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任意多边形 10"/>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25" name="圆角矩形 24"/>
          <p:cNvSpPr/>
          <p:nvPr>
            <p:custDataLst>
              <p:tags r:id="rId4"/>
            </p:custDataLst>
          </p:nvPr>
        </p:nvSpPr>
        <p:spPr>
          <a:xfrm rot="10800000">
            <a:off x="5155565" y="3855720"/>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10" name="直接连接符 9"/>
          <p:cNvCxnSpPr/>
          <p:nvPr>
            <p:custDataLst>
              <p:tags r:id="rId5"/>
            </p:custDataLst>
          </p:nvPr>
        </p:nvCxnSpPr>
        <p:spPr>
          <a:xfrm>
            <a:off x="11197590" y="300291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6"/>
            </p:custDataLst>
          </p:nvPr>
        </p:nvCxnSpPr>
        <p:spPr>
          <a:xfrm flipH="1">
            <a:off x="11305540" y="193421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7"/>
            </p:custDataLst>
          </p:nvPr>
        </p:nvCxnSpPr>
        <p:spPr>
          <a:xfrm flipH="1">
            <a:off x="11305540" y="347662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椭圆 21"/>
          <p:cNvSpPr/>
          <p:nvPr>
            <p:custDataLst>
              <p:tags r:id="rId8"/>
            </p:custDataLst>
          </p:nvPr>
        </p:nvSpPr>
        <p:spPr>
          <a:xfrm>
            <a:off x="10027285" y="4343400"/>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1" name="椭圆 20"/>
          <p:cNvSpPr/>
          <p:nvPr>
            <p:custDataLst>
              <p:tags r:id="rId9"/>
            </p:custDataLst>
          </p:nvPr>
        </p:nvSpPr>
        <p:spPr>
          <a:xfrm>
            <a:off x="10133965" y="4450080"/>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0" name="向下箭头"/>
          <p:cNvSpPr/>
          <p:nvPr>
            <p:custDataLst>
              <p:tags r:id="rId10"/>
            </p:custDataLst>
          </p:nvPr>
        </p:nvSpPr>
        <p:spPr>
          <a:xfrm>
            <a:off x="10238105" y="4542790"/>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署名"/>
          <p:cNvSpPr txBox="1">
            <a:spLocks noGrp="1"/>
          </p:cNvSpPr>
          <p:nvPr>
            <p:ph type="body" idx="3" hasCustomPrompt="1"/>
            <p:custDataLst>
              <p:tags r:id="rId12"/>
            </p:custDataLst>
          </p:nvPr>
        </p:nvSpPr>
        <p:spPr>
          <a:xfrm>
            <a:off x="2273300" y="4438650"/>
            <a:ext cx="7589520" cy="66167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单击编辑文本</a:t>
            </a:r>
            <a:endParaRPr>
              <a:sym typeface="+mn-ea"/>
            </a:endParaRPr>
          </a:p>
        </p:txBody>
      </p:sp>
      <p:sp>
        <p:nvSpPr>
          <p:cNvPr id="8" name="副标题"/>
          <p:cNvSpPr txBox="1">
            <a:spLocks noGrp="1"/>
          </p:cNvSpPr>
          <p:nvPr>
            <p:ph type="body" idx="2" hasCustomPrompt="1"/>
            <p:custDataLst>
              <p:tags r:id="rId13"/>
            </p:custDataLst>
          </p:nvPr>
        </p:nvSpPr>
        <p:spPr>
          <a:xfrm>
            <a:off x="2273935" y="1953895"/>
            <a:ext cx="8413115" cy="556260"/>
          </a:xfrm>
          <a:prstGeom prst="rect">
            <a:avLst/>
          </a:prstGeom>
          <a:noFill/>
        </p:spPr>
        <p:txBody>
          <a:bodyPr wrap="square" lIns="91440" tIns="45720" rIns="144145" bIns="45720" rtlCol="0" anchor="t">
            <a:normAutofit/>
          </a:bodyPr>
          <a:lstStyle>
            <a:lvl1pPr marL="0" marR="0" lvl="0" algn="r"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50000"/>
                    <a:lumOff val="50000"/>
                  </a:schemeClr>
                </a:solidFill>
                <a:latin typeface="+mj-ea"/>
                <a:ea typeface="+mj-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7" name="标题"/>
          <p:cNvSpPr txBox="1">
            <a:spLocks noGrp="1"/>
          </p:cNvSpPr>
          <p:nvPr>
            <p:ph type="title" idx="1" hasCustomPrompt="1"/>
            <p:custDataLst>
              <p:tags r:id="rId14"/>
            </p:custDataLst>
          </p:nvPr>
        </p:nvSpPr>
        <p:spPr>
          <a:xfrm>
            <a:off x="2273300" y="2510155"/>
            <a:ext cx="8413750" cy="1709420"/>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8" name="正文"/>
          <p:cNvSpPr txBox="1">
            <a:spLocks noGrp="1"/>
          </p:cNvSpPr>
          <p:nvPr>
            <p:ph idx="3"/>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a:sym typeface="+mn-ea"/>
              </a:rPr>
              <a:t>第二级</a:t>
            </a:r>
            <a:endParaRPr>
              <a:sym typeface="+mn-ea"/>
            </a:endParaRPr>
          </a:p>
          <a:p>
            <a:pPr lvl="2">
              <a:spcBef>
                <a:spcPts val="1200"/>
              </a:spcBef>
              <a:spcAft>
                <a:spcPct val="0"/>
              </a:spcAft>
            </a:pPr>
            <a:r>
              <a:rPr>
                <a:sym typeface="+mn-ea"/>
              </a:rPr>
              <a:t>第三级</a:t>
            </a:r>
            <a:endParaRPr>
              <a:sym typeface="+mn-ea"/>
            </a:endParaRPr>
          </a:p>
          <a:p>
            <a:pPr lvl="3">
              <a:spcBef>
                <a:spcPts val="1200"/>
              </a:spcBef>
              <a:spcAft>
                <a:spcPct val="0"/>
              </a:spcAft>
            </a:pPr>
            <a:r>
              <a:rPr>
                <a:sym typeface="+mn-ea"/>
              </a:rPr>
              <a:t>第四级</a:t>
            </a:r>
            <a:endParaRPr>
              <a:sym typeface="+mn-ea"/>
            </a:endParaRPr>
          </a:p>
          <a:p>
            <a:pPr lvl="4">
              <a:spcBef>
                <a:spcPts val="1200"/>
              </a:spcBef>
              <a:spcAft>
                <a:spcPct val="0"/>
              </a:spcAft>
            </a:pPr>
            <a:r>
              <a:rPr>
                <a:sym typeface="+mn-ea"/>
              </a:rPr>
              <a:t>第五级</a:t>
            </a:r>
            <a:endParaRPr>
              <a:sym typeface="+mn-ea"/>
            </a:endParaRPr>
          </a:p>
        </p:txBody>
      </p:sp>
      <p:sp>
        <p:nvSpPr>
          <p:cNvPr id="14"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cxnSp>
        <p:nvCxnSpPr>
          <p:cNvPr id="60" name="直接连接符 59"/>
          <p:cNvCxnSpPr/>
          <p:nvPr>
            <p:custDataLst>
              <p:tags r:id="rId1"/>
            </p:custDataLst>
          </p:nvPr>
        </p:nvCxnSpPr>
        <p:spPr>
          <a:xfrm flipH="1">
            <a:off x="3509010" y="1475105"/>
            <a:ext cx="0" cy="4572000"/>
          </a:xfrm>
          <a:prstGeom prst="line">
            <a:avLst/>
          </a:prstGeom>
          <a:ln>
            <a:solidFill>
              <a:schemeClr val="bg2">
                <a:lumMod val="50000"/>
                <a:alpha val="2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 name="任意多边形 7"/>
          <p:cNvSpPr/>
          <p:nvPr>
            <p:custDataLst>
              <p:tags r:id="rId2"/>
            </p:custDataLst>
          </p:nvPr>
        </p:nvSpPr>
        <p:spPr>
          <a:xfrm>
            <a:off x="-18415" y="0"/>
            <a:ext cx="2251075" cy="871855"/>
          </a:xfrm>
          <a:custGeom>
            <a:cxnLst>
              <a:cxn ang="3">
                <a:pos x="hc" y="t"/>
              </a:cxn>
              <a:cxn ang="cd2">
                <a:pos x="l" y="vc"/>
              </a:cxn>
              <a:cxn ang="cd4">
                <a:pos x="hc" y="b"/>
              </a:cxn>
              <a:cxn ang="0">
                <a:pos x="r" y="vc"/>
              </a:cxn>
            </a:cxnLst>
            <a:rect l="l" t="t" r="r" b="b"/>
            <a:pathLst>
              <a:path w="3545" h="1373">
                <a:moveTo>
                  <a:pt x="0" y="0"/>
                </a:moveTo>
                <a:lnTo>
                  <a:pt x="3545" y="0"/>
                </a:lnTo>
                <a:lnTo>
                  <a:pt x="3545" y="1023"/>
                </a:lnTo>
                <a:cubicBezTo>
                  <a:pt x="3545" y="1217"/>
                  <a:pt x="3389" y="1373"/>
                  <a:pt x="3195" y="1373"/>
                </a:cubicBezTo>
                <a:lnTo>
                  <a:pt x="9" y="1373"/>
                </a:lnTo>
                <a:lnTo>
                  <a:pt x="0" y="1373"/>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3"/>
            </p:custDataLst>
          </p:nvPr>
        </p:nvSpPr>
        <p:spPr>
          <a:xfrm>
            <a:off x="1165860" y="4138930"/>
            <a:ext cx="1375408" cy="1951990"/>
          </a:xfrm>
          <a:prstGeom prst="rect">
            <a:avLst/>
          </a:prstGeom>
          <a:noFill/>
        </p:spPr>
        <p:txBody>
          <a:bodyPr vert="eaVert" wrap="square" lIns="91440" tIns="45720" rIns="91440" bIns="45720" rtlCol="0" anchor="ctr">
            <a:normAutofit/>
          </a:bodyPr>
          <a:lstStyle>
            <a:lvl1pPr marL="0" marR="0" lvl="0" algn="just" defTabSz="914400" rtl="0" eaLnBrk="1" fontAlgn="auto" latinLnBrk="0" hangingPunct="1">
              <a:lnSpc>
                <a:spcPct val="100000"/>
              </a:lnSpc>
              <a:buClrTx/>
              <a:buSzTx/>
              <a:buFontTx/>
              <a:buNone/>
              <a:defRPr kumimoji="0" lang="en-US" altLang="zh-CN" sz="2000" b="0" i="0" u="none" strike="noStrike" kern="1200" cap="none" spc="0" normalizeH="0" baseline="0" noProof="1">
                <a:solidFill>
                  <a:schemeClr val="bg1">
                    <a:lumMod val="85000"/>
                  </a:schemeClr>
                </a:solidFill>
                <a:latin typeface="MiSans Heavy"/>
                <a:ea typeface="MiSans Heavy"/>
                <a:cs typeface="MiSans Normal" panose="00000500000000000000" charset="-122"/>
                <a:sym typeface="+mn-ea"/>
              </a:defRPr>
            </a:lvl1pPr>
          </a:lstStyle>
          <a:p>
            <a:pPr lvl="0" algn="just">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1166495" y="1793240"/>
            <a:ext cx="1375410" cy="2122210"/>
          </a:xfrm>
          <a:prstGeom prst="rect">
            <a:avLst/>
          </a:prstGeom>
          <a:noFill/>
        </p:spPr>
        <p:txBody>
          <a:bodyPr vert="eaVert" wrap="square" lIns="91440" tIns="45720" rIns="91440" bIns="45720" rtlCol="0" anchor="ctr">
            <a:normAutofit/>
          </a:bodyPr>
          <a:lstStyle>
            <a:lvl1pPr marL="0" marR="0" lvl="0" algn="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mn-ea"/>
              </a:defRPr>
            </a:lvl1pPr>
          </a:lstStyle>
          <a:p>
            <a:pPr lvl="0" algn="l">
              <a:buClrTx/>
              <a:buSzTx/>
              <a:buFontTx/>
            </a:pPr>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2" name="椭圆 11"/>
          <p:cNvSpPr/>
          <p:nvPr>
            <p:custDataLst>
              <p:tags r:id="rId1"/>
            </p:custDataLst>
          </p:nvPr>
        </p:nvSpPr>
        <p:spPr>
          <a:xfrm rot="16200000">
            <a:off x="977900" y="1336040"/>
            <a:ext cx="4351020" cy="4351020"/>
          </a:xfrm>
          <a:prstGeom prst="ellipse">
            <a:avLst/>
          </a:prstGeom>
          <a:solidFill>
            <a:schemeClr val="lt1"/>
          </a:solidFill>
          <a:ln>
            <a:noFill/>
          </a:ln>
          <a:effectLst>
            <a:outerShdw blurRad="495300" dist="38100" dir="2700000" algn="tl" rotWithShape="0">
              <a:schemeClr val="accent1">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2"/>
            </p:custDataLst>
          </p:nvPr>
        </p:nvSpPr>
        <p:spPr>
          <a:xfrm rot="16200000">
            <a:off x="1828800" y="2186940"/>
            <a:ext cx="2649220" cy="2649220"/>
          </a:xfrm>
          <a:prstGeom prst="ellipse">
            <a:avLst/>
          </a:pr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9" name="弧形 8"/>
          <p:cNvSpPr/>
          <p:nvPr>
            <p:custDataLst>
              <p:tags r:id="rId3"/>
            </p:custDataLst>
          </p:nvPr>
        </p:nvSpPr>
        <p:spPr>
          <a:xfrm>
            <a:off x="301625" y="659765"/>
            <a:ext cx="5703570" cy="5703570"/>
          </a:xfrm>
          <a:prstGeom prst="arc">
            <a:avLst>
              <a:gd name="adj1" fmla="val 16200000"/>
              <a:gd name="adj2" fmla="val 5319923"/>
            </a:avLst>
          </a:prstGeom>
          <a:ln>
            <a:solidFill>
              <a:schemeClr val="bg2">
                <a:lumMod val="85000"/>
              </a:schemeClr>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圆角矩形 9"/>
          <p:cNvSpPr/>
          <p:nvPr>
            <p:custDataLst>
              <p:tags r:id="rId4"/>
            </p:custDataLst>
          </p:nvPr>
        </p:nvSpPr>
        <p:spPr>
          <a:xfrm rot="10800000">
            <a:off x="6876415" y="3851910"/>
            <a:ext cx="2408555" cy="15938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13"/>
          <p:cNvSpPr/>
          <p:nvPr>
            <p:custDataLst>
              <p:tags r:id="rId5"/>
            </p:custDataLst>
          </p:nvPr>
        </p:nvSpPr>
        <p:spPr>
          <a:xfrm flipV="1">
            <a:off x="8945880" y="0"/>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2" hasCustomPrompt="1"/>
            <p:custDataLst>
              <p:tags r:id="rId6"/>
            </p:custDataLst>
          </p:nvPr>
        </p:nvSpPr>
        <p:spPr>
          <a:xfrm>
            <a:off x="1828800" y="3004185"/>
            <a:ext cx="2649220" cy="1208405"/>
          </a:xfrm>
          <a:prstGeom prst="rect">
            <a:avLst/>
          </a:prstGeom>
          <a:noFill/>
        </p:spPr>
        <p:txBody>
          <a:bodyPr wrap="square" lIns="91440" tIns="45720" rIns="91440" bIns="45720" rtlCol="0" anchor="t" anchorCtr="0">
            <a:normAutofit/>
          </a:bodyPr>
          <a:lstStyle>
            <a:lvl1pPr marL="0" marR="0" lvl="0" algn="ctr" defTabSz="914400" rtl="0" eaLnBrk="1" fontAlgn="auto" latinLnBrk="0" hangingPunct="1">
              <a:lnSpc>
                <a:spcPct val="100000"/>
              </a:lnSpc>
              <a:buClrTx/>
              <a:buSzTx/>
              <a:buFontTx/>
              <a:buNone/>
              <a:defRPr kumimoji="0" lang="en-US" altLang="zh-CN" sz="6000" b="0" i="0" u="none" strike="noStrike" kern="1200" cap="none" spc="200" normalizeH="0" baseline="0" noProof="1">
                <a:solidFill>
                  <a:schemeClr val="tx1">
                    <a:lumMod val="85000"/>
                    <a:lumOff val="15000"/>
                  </a:schemeClr>
                </a:solidFill>
                <a:uFillTx/>
                <a:latin typeface="MiSans Heavy"/>
                <a:ea typeface="MiSans Heavy"/>
                <a:cs typeface="MiSans Normal" panose="00000500000000000000" charset="-122"/>
                <a:sym typeface="+mn-ea"/>
              </a:defRPr>
            </a:lvl1pPr>
          </a:lstStyle>
          <a:p>
            <a:pPr lvl="0" algn="ctr">
              <a:buClrTx/>
              <a:buSzTx/>
              <a:buFontTx/>
            </a:pPr>
            <a:r>
              <a:rPr>
                <a:sym typeface="+mn-ea"/>
              </a:rPr>
              <a:t>节编号</a:t>
            </a:r>
            <a:endParaRPr>
              <a:sym typeface="+mn-ea"/>
            </a:endParaRPr>
          </a:p>
        </p:txBody>
      </p:sp>
      <p:sp>
        <p:nvSpPr>
          <p:cNvPr id="7" name="标题"/>
          <p:cNvSpPr txBox="1">
            <a:spLocks noGrp="1"/>
          </p:cNvSpPr>
          <p:nvPr>
            <p:ph type="title" idx="1" hasCustomPrompt="1"/>
            <p:custDataLst>
              <p:tags r:id="rId7"/>
            </p:custDataLst>
          </p:nvPr>
        </p:nvSpPr>
        <p:spPr>
          <a:xfrm>
            <a:off x="6732905" y="2092325"/>
            <a:ext cx="5005070" cy="1684020"/>
          </a:xfrm>
          <a:prstGeom prst="rect">
            <a:avLst/>
          </a:prstGeom>
          <a:noFill/>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4800" b="0" i="0" u="none" strike="noStrike" kern="1200" cap="none" spc="200" normalizeH="0" baseline="0" noProof="1">
                <a:solidFill>
                  <a:schemeClr val="tx1">
                    <a:lumMod val="85000"/>
                    <a:lumOff val="15000"/>
                  </a:schemeClr>
                </a:solidFill>
                <a:uFillTx/>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0" name="正文"/>
          <p:cNvSpPr txBox="1">
            <a:spLocks noGrp="1"/>
          </p:cNvSpPr>
          <p:nvPr>
            <p:ph idx="4"/>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3"/>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4" name="任意多边形 13"/>
          <p:cNvSpPr/>
          <p:nvPr>
            <p:custDataLst>
              <p:tags r:id="rId3"/>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标题"/>
          <p:cNvSpPr txBox="1">
            <a:spLocks noGrp="1"/>
          </p:cNvSpPr>
          <p:nvPr>
            <p:ph type="title" idx="1"/>
            <p:custDataLst>
              <p:tags r:id="rId4"/>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5"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5"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2" name="标题"/>
          <p:cNvSpPr txBox="1">
            <a:spLocks noGrp="1"/>
          </p:cNvSpPr>
          <p:nvPr>
            <p:ph type="title" idx="3"/>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1" name="任意多边形 10"/>
          <p:cNvSpPr/>
          <p:nvPr>
            <p:custDataLst>
              <p:tags r:id="rId5"/>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0" name="标题"/>
          <p:cNvSpPr txBox="1">
            <a:spLocks noGrp="1"/>
          </p:cNvSpPr>
          <p:nvPr>
            <p:ph type="title" idx="1"/>
            <p:custDataLst>
              <p:tags r:id="rId6"/>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7" name="任意多边形 6"/>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6" name="标题"/>
          <p:cNvSpPr txBox="1">
            <a:spLocks noGrp="1"/>
          </p:cNvSpPr>
          <p:nvPr>
            <p:ph type="title" idx="1"/>
            <p:custDataLst>
              <p:tags r:id="rId2"/>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14" name="任意多边形 13"/>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2"/>
            <p:custDataLst>
              <p:tags r:id="rId1"/>
            </p:custDataLst>
          </p:nvPr>
        </p:nvSpPr>
        <p:spPr>
          <a:xfrm>
            <a:off x="608330" y="397510"/>
            <a:ext cx="10968990" cy="585914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uFillTx/>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任意多边形 13"/>
          <p:cNvSpPr/>
          <p:nvPr>
            <p:custDataLst>
              <p:tags r:id="rId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8" name="任意多边形 7"/>
          <p:cNvSpPr/>
          <p:nvPr>
            <p:custDataLst>
              <p:tags r:id="rId1"/>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副标题"/>
          <p:cNvSpPr txBox="1">
            <a:spLocks noGrp="1"/>
          </p:cNvSpPr>
          <p:nvPr>
            <p:ph type="body" idx="2" hasCustomPrompt="1"/>
            <p:custDataLst>
              <p:tags r:id="rId2"/>
            </p:custDataLst>
          </p:nvPr>
        </p:nvSpPr>
        <p:spPr>
          <a:xfrm>
            <a:off x="608330" y="1075690"/>
            <a:ext cx="10968990" cy="4718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3"/>
            </p:custDataLst>
          </p:nvPr>
        </p:nvSpPr>
        <p:spPr>
          <a:xfrm>
            <a:off x="608330" y="397510"/>
            <a:ext cx="10968990" cy="678815"/>
          </a:xfrm>
          <a:prstGeom prst="rect">
            <a:avLst/>
          </a:prstGeom>
          <a:noFill/>
        </p:spPr>
        <p:txBody>
          <a:bodyPr wrap="square" rtlCol="0" anchor="b" anchorCtr="0">
            <a:normAutofit/>
          </a:bodyPr>
          <a:lstStyle>
            <a:lvl1pPr marL="0" marR="0" lvl="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tx1">
                    <a:lumMod val="85000"/>
                    <a:lumOff val="15000"/>
                  </a:schemeClr>
                </a:solidFill>
                <a:latin typeface="+mj-lt"/>
                <a:ea typeface="+mj-lt"/>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23" name="任意多边形 22"/>
          <p:cNvSpPr/>
          <p:nvPr>
            <p:custDataLst>
              <p:tags r:id="rId1"/>
            </p:custDataLst>
          </p:nvPr>
        </p:nvSpPr>
        <p:spPr>
          <a:xfrm>
            <a:off x="-14605" y="-14605"/>
            <a:ext cx="6006465" cy="6897370"/>
          </a:xfrm>
          <a:custGeom>
            <a:cxnLst>
              <a:cxn ang="3">
                <a:pos x="hc" y="t"/>
              </a:cxn>
              <a:cxn ang="cd2">
                <a:pos x="l" y="vc"/>
              </a:cxn>
              <a:cxn ang="cd4">
                <a:pos x="hc" y="b"/>
              </a:cxn>
              <a:cxn ang="0">
                <a:pos x="r" y="vc"/>
              </a:cxn>
            </a:cxnLst>
            <a:rect l="l" t="t" r="r" b="b"/>
            <a:pathLst>
              <a:path w="9459" h="10862">
                <a:moveTo>
                  <a:pt x="0" y="0"/>
                </a:moveTo>
                <a:lnTo>
                  <a:pt x="7595" y="0"/>
                </a:lnTo>
                <a:lnTo>
                  <a:pt x="7612" y="22"/>
                </a:lnTo>
                <a:cubicBezTo>
                  <a:pt x="8770" y="1514"/>
                  <a:pt x="9459" y="3388"/>
                  <a:pt x="9459" y="5423"/>
                </a:cubicBezTo>
                <a:cubicBezTo>
                  <a:pt x="9459" y="7458"/>
                  <a:pt x="8770" y="9332"/>
                  <a:pt x="7612" y="10824"/>
                </a:cubicBezTo>
                <a:lnTo>
                  <a:pt x="7582" y="10862"/>
                </a:lnTo>
                <a:lnTo>
                  <a:pt x="0" y="10862"/>
                </a:lnTo>
                <a:lnTo>
                  <a:pt x="0" y="0"/>
                </a:lnTo>
                <a:close/>
              </a:path>
            </a:pathLst>
          </a:custGeom>
          <a:solidFill>
            <a:schemeClr val="bg1"/>
          </a:solidFill>
          <a:ln>
            <a:noFill/>
          </a:ln>
          <a:effectLst>
            <a:outerShdw blurRad="495300" dist="38100" dir="2700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4" name="任意多边形 23"/>
          <p:cNvSpPr/>
          <p:nvPr>
            <p:custDataLst>
              <p:tags r:id="rId2"/>
            </p:custDataLst>
          </p:nvPr>
        </p:nvSpPr>
        <p:spPr>
          <a:xfrm rot="16200000">
            <a:off x="-1402080" y="1361440"/>
            <a:ext cx="6894830" cy="411988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0858" h="6488">
                <a:moveTo>
                  <a:pt x="0" y="0"/>
                </a:moveTo>
                <a:lnTo>
                  <a:pt x="10858" y="0"/>
                </a:lnTo>
                <a:lnTo>
                  <a:pt x="10858" y="2789"/>
                </a:lnTo>
                <a:lnTo>
                  <a:pt x="10834" y="2850"/>
                </a:lnTo>
                <a:cubicBezTo>
                  <a:pt x="9962" y="4984"/>
                  <a:pt x="7865" y="6488"/>
                  <a:pt x="5417" y="6488"/>
                </a:cubicBezTo>
                <a:cubicBezTo>
                  <a:pt x="2982" y="6488"/>
                  <a:pt x="895" y="5001"/>
                  <a:pt x="15" y="2885"/>
                </a:cubicBezTo>
                <a:lnTo>
                  <a:pt x="0" y="2849"/>
                </a:lnTo>
                <a:lnTo>
                  <a:pt x="0" y="0"/>
                </a:lnTo>
                <a:close/>
              </a:path>
            </a:pathLst>
          </a:custGeom>
          <a:solidFill>
            <a:schemeClr val="lt1"/>
          </a:solidFill>
          <a:ln>
            <a:noFill/>
          </a:ln>
          <a:effectLst>
            <a:outerShdw blurRad="495300" dist="152400" dir="2700000" algn="tl" rotWithShape="0">
              <a:schemeClr val="accent1">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26" name="任意多边形 25"/>
          <p:cNvSpPr/>
          <p:nvPr>
            <p:custDataLst>
              <p:tags r:id="rId3"/>
            </p:custDataLst>
          </p:nvPr>
        </p:nvSpPr>
        <p:spPr>
          <a:xfrm rot="16200000">
            <a:off x="-1342039" y="2313346"/>
            <a:ext cx="4864351" cy="223107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7659" h="3513">
                <a:moveTo>
                  <a:pt x="0" y="0"/>
                </a:moveTo>
                <a:lnTo>
                  <a:pt x="7660" y="0"/>
                </a:lnTo>
                <a:lnTo>
                  <a:pt x="7659" y="14"/>
                </a:lnTo>
                <a:cubicBezTo>
                  <a:pt x="7485" y="1975"/>
                  <a:pt x="5837" y="3514"/>
                  <a:pt x="3830" y="3514"/>
                </a:cubicBezTo>
                <a:cubicBezTo>
                  <a:pt x="1822" y="3514"/>
                  <a:pt x="173" y="1974"/>
                  <a:pt x="1" y="10"/>
                </a:cubicBezTo>
                <a:lnTo>
                  <a:pt x="0" y="0"/>
                </a:lnTo>
                <a:close/>
              </a:path>
            </a:pathLst>
          </a:custGeom>
          <a:solidFill>
            <a:schemeClr val="lt1"/>
          </a:solidFill>
          <a:ln>
            <a:noFill/>
          </a:ln>
          <a:effectLst>
            <a:outerShdw blurRad="495300" dist="38100" dir="2700000" algn="tl" rotWithShape="0">
              <a:schemeClr val="accent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30" name="圆角矩形 29"/>
          <p:cNvSpPr/>
          <p:nvPr>
            <p:custDataLst>
              <p:tags r:id="rId4"/>
            </p:custDataLst>
          </p:nvPr>
        </p:nvSpPr>
        <p:spPr>
          <a:xfrm rot="10800000">
            <a:off x="5155565" y="3089275"/>
            <a:ext cx="5383530" cy="11112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2" name="直接连接符 31"/>
          <p:cNvCxnSpPr/>
          <p:nvPr>
            <p:custDataLst>
              <p:tags r:id="rId5"/>
            </p:custDataLst>
          </p:nvPr>
        </p:nvCxnSpPr>
        <p:spPr>
          <a:xfrm>
            <a:off x="11197590" y="2981325"/>
            <a:ext cx="215900" cy="0"/>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6"/>
            </p:custDataLst>
          </p:nvPr>
        </p:nvCxnSpPr>
        <p:spPr>
          <a:xfrm flipH="1">
            <a:off x="11305540" y="1912620"/>
            <a:ext cx="0" cy="59499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7"/>
            </p:custDataLst>
          </p:nvPr>
        </p:nvCxnSpPr>
        <p:spPr>
          <a:xfrm flipH="1">
            <a:off x="11305540" y="3455035"/>
            <a:ext cx="0" cy="636905"/>
          </a:xfrm>
          <a:prstGeom prst="line">
            <a:avLst/>
          </a:prstGeom>
          <a:ln w="95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7" name="椭圆 36"/>
          <p:cNvSpPr/>
          <p:nvPr>
            <p:custDataLst>
              <p:tags r:id="rId8"/>
            </p:custDataLst>
          </p:nvPr>
        </p:nvSpPr>
        <p:spPr>
          <a:xfrm>
            <a:off x="10016490" y="3576955"/>
            <a:ext cx="538480" cy="538480"/>
          </a:xfrm>
          <a:prstGeom prst="ellipse">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8" name="椭圆 37"/>
          <p:cNvSpPr/>
          <p:nvPr>
            <p:custDataLst>
              <p:tags r:id="rId9"/>
            </p:custDataLst>
          </p:nvPr>
        </p:nvSpPr>
        <p:spPr>
          <a:xfrm>
            <a:off x="10123170" y="3683635"/>
            <a:ext cx="325120" cy="32512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9" name="向下箭头"/>
          <p:cNvSpPr/>
          <p:nvPr>
            <p:custDataLst>
              <p:tags r:id="rId10"/>
            </p:custDataLst>
          </p:nvPr>
        </p:nvSpPr>
        <p:spPr>
          <a:xfrm>
            <a:off x="10227310" y="3776345"/>
            <a:ext cx="118745" cy="139700"/>
          </a:xfrm>
          <a:custGeom>
            <a:gdLst>
              <a:gd name="connsiteX0" fmla="*/ 222512 w 477622"/>
              <a:gd name="connsiteY0" fmla="*/ 0 h 559381"/>
              <a:gd name="connsiteX1" fmla="*/ 258512 w 477622"/>
              <a:gd name="connsiteY1" fmla="*/ 0 h 559381"/>
              <a:gd name="connsiteX2" fmla="*/ 258512 w 477622"/>
              <a:gd name="connsiteY2" fmla="*/ 488296 h 559381"/>
              <a:gd name="connsiteX3" fmla="*/ 452168 w 477622"/>
              <a:gd name="connsiteY3" fmla="*/ 294641 h 559381"/>
              <a:gd name="connsiteX4" fmla="*/ 477622 w 477622"/>
              <a:gd name="connsiteY4" fmla="*/ 320096 h 559381"/>
              <a:gd name="connsiteX5" fmla="*/ 264266 w 477622"/>
              <a:gd name="connsiteY5" fmla="*/ 533452 h 559381"/>
              <a:gd name="connsiteX6" fmla="*/ 264740 w 477622"/>
              <a:gd name="connsiteY6" fmla="*/ 533926 h 559381"/>
              <a:gd name="connsiteX7" fmla="*/ 239284 w 477622"/>
              <a:gd name="connsiteY7" fmla="*/ 559381 h 559381"/>
              <a:gd name="connsiteX8" fmla="*/ 238812 w 477622"/>
              <a:gd name="connsiteY8" fmla="*/ 558908 h 559381"/>
              <a:gd name="connsiteX9" fmla="*/ 238338 w 477622"/>
              <a:gd name="connsiteY9" fmla="*/ 559381 h 559381"/>
              <a:gd name="connsiteX10" fmla="*/ 212882 w 477622"/>
              <a:gd name="connsiteY10" fmla="*/ 533926 h 559381"/>
              <a:gd name="connsiteX11" fmla="*/ 213356 w 477622"/>
              <a:gd name="connsiteY11" fmla="*/ 533452 h 559381"/>
              <a:gd name="connsiteX12" fmla="*/ 0 w 477622"/>
              <a:gd name="connsiteY12" fmla="*/ 320096 h 559381"/>
              <a:gd name="connsiteX13" fmla="*/ 25456 w 477622"/>
              <a:gd name="connsiteY13" fmla="*/ 294641 h 559381"/>
              <a:gd name="connsiteX14" fmla="*/ 222512 w 477622"/>
              <a:gd name="connsiteY14" fmla="*/ 491698 h 559381"/>
              <a:gd name="connsiteX15" fmla="*/ 222512 w 477622"/>
              <a:gd name="connsiteY15" fmla="*/ 0 h 5593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77622" h="559381">
                <a:moveTo>
                  <a:pt x="222512" y="0"/>
                </a:moveTo>
                <a:lnTo>
                  <a:pt x="258512" y="0"/>
                </a:lnTo>
                <a:lnTo>
                  <a:pt x="258512" y="488296"/>
                </a:lnTo>
                <a:lnTo>
                  <a:pt x="452168" y="294641"/>
                </a:lnTo>
                <a:lnTo>
                  <a:pt x="477622" y="320096"/>
                </a:lnTo>
                <a:lnTo>
                  <a:pt x="264266" y="533452"/>
                </a:lnTo>
                <a:lnTo>
                  <a:pt x="264740" y="533926"/>
                </a:lnTo>
                <a:lnTo>
                  <a:pt x="239284" y="559381"/>
                </a:lnTo>
                <a:lnTo>
                  <a:pt x="238812" y="558908"/>
                </a:lnTo>
                <a:lnTo>
                  <a:pt x="238338" y="559381"/>
                </a:lnTo>
                <a:lnTo>
                  <a:pt x="212882" y="533926"/>
                </a:lnTo>
                <a:lnTo>
                  <a:pt x="213356" y="533452"/>
                </a:lnTo>
                <a:lnTo>
                  <a:pt x="0" y="320096"/>
                </a:lnTo>
                <a:lnTo>
                  <a:pt x="25456" y="294641"/>
                </a:lnTo>
                <a:lnTo>
                  <a:pt x="222512" y="491698"/>
                </a:lnTo>
                <a:lnTo>
                  <a:pt x="222512" y="0"/>
                </a:lnTo>
                <a:close/>
              </a:path>
            </a:pathLst>
          </a:cu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4" name="任意多边形 43"/>
          <p:cNvSpPr/>
          <p:nvPr>
            <p:custDataLst>
              <p:tags r:id="rId11"/>
            </p:custDataLst>
          </p:nvPr>
        </p:nvSpPr>
        <p:spPr>
          <a:xfrm>
            <a:off x="8945880" y="5997575"/>
            <a:ext cx="3246120" cy="860425"/>
          </a:xfrm>
          <a:custGeom>
            <a:cxnLst>
              <a:cxn ang="3">
                <a:pos x="hc" y="t"/>
              </a:cxn>
              <a:cxn ang="cd2">
                <a:pos x="l" y="vc"/>
              </a:cxn>
              <a:cxn ang="cd4">
                <a:pos x="hc" y="b"/>
              </a:cxn>
              <a:cxn ang="0">
                <a:pos x="r" y="vc"/>
              </a:cxn>
            </a:cxnLst>
            <a:rect l="l" t="t" r="r" b="b"/>
            <a:pathLst>
              <a:path w="5112" h="1355">
                <a:moveTo>
                  <a:pt x="301" y="0"/>
                </a:moveTo>
                <a:lnTo>
                  <a:pt x="5112" y="0"/>
                </a:lnTo>
                <a:lnTo>
                  <a:pt x="5112" y="1355"/>
                </a:lnTo>
                <a:lnTo>
                  <a:pt x="0" y="1355"/>
                </a:lnTo>
                <a:lnTo>
                  <a:pt x="0" y="301"/>
                </a:lnTo>
                <a:cubicBezTo>
                  <a:pt x="0" y="135"/>
                  <a:pt x="135" y="0"/>
                  <a:pt x="301"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署名"/>
          <p:cNvSpPr txBox="1">
            <a:spLocks noGrp="1"/>
          </p:cNvSpPr>
          <p:nvPr>
            <p:ph type="body" idx="2" hasCustomPrompt="1"/>
            <p:custDataLst>
              <p:tags r:id="rId12"/>
            </p:custDataLst>
          </p:nvPr>
        </p:nvSpPr>
        <p:spPr>
          <a:xfrm>
            <a:off x="7466330" y="3648075"/>
            <a:ext cx="2365375" cy="667385"/>
          </a:xfrm>
          <a:prstGeom prst="rect">
            <a:avLst/>
          </a:prstGeom>
          <a:noFill/>
        </p:spPr>
        <p:txBody>
          <a:bodyPr wrap="square" lIns="91440" tIns="45720" rIns="91440" bIns="45720" rtlCol="0" anchor="t">
            <a:normAutofit/>
          </a:bodyPr>
          <a:lstStyle>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lumMod val="85000"/>
                    <a:lumOff val="15000"/>
                  </a:schemeClr>
                </a:solidFill>
                <a:latin typeface="MiSans Heavy"/>
                <a:ea typeface="MiSans Heavy"/>
                <a:cs typeface="MiSans Normal" panose="00000500000000000000" charset="-122"/>
                <a:sym typeface="+mn-ea"/>
              </a:defRPr>
            </a:lvl1pPr>
          </a:lstStyle>
          <a:p>
            <a:pPr lvl="0" algn="r">
              <a:buClrTx/>
              <a:buSzTx/>
              <a:buFontTx/>
            </a:pPr>
            <a:r>
              <a:rPr>
                <a:sym typeface="+mn-ea"/>
              </a:rPr>
              <a:t>单击此处编辑文本</a:t>
            </a:r>
            <a:endParaRPr>
              <a:sym typeface="+mn-ea"/>
            </a:endParaRPr>
          </a:p>
        </p:txBody>
      </p:sp>
      <p:sp>
        <p:nvSpPr>
          <p:cNvPr id="7" name="标题"/>
          <p:cNvSpPr txBox="1">
            <a:spLocks noGrp="1"/>
          </p:cNvSpPr>
          <p:nvPr>
            <p:ph type="title" idx="1" hasCustomPrompt="1"/>
            <p:custDataLst>
              <p:tags r:id="rId13"/>
            </p:custDataLst>
          </p:nvPr>
        </p:nvSpPr>
        <p:spPr>
          <a:xfrm>
            <a:off x="2418715" y="1275715"/>
            <a:ext cx="8250555" cy="1705610"/>
          </a:xfrm>
          <a:prstGeom prst="rect">
            <a:avLst/>
          </a:prstGeom>
          <a:noFill/>
        </p:spPr>
        <p:txBody>
          <a:bodyPr wrap="square" lIns="91440" tIns="45720" rIns="91440" bIns="45720" rtlCol="0" anchor="b" anchorCtr="0">
            <a:normAutofit/>
          </a:bodyPr>
          <a:lstStyle>
            <a:lvl1pPr marL="0" marR="0" lvl="0" algn="r" defTabSz="914400" rtl="0" eaLnBrk="1" fontAlgn="auto" latinLnBrk="0" hangingPunct="1">
              <a:lnSpc>
                <a:spcPct val="100000"/>
              </a:lnSpc>
              <a:buClrTx/>
              <a:buSzTx/>
              <a:buFontTx/>
              <a:buNone/>
              <a:defRPr kumimoji="0" lang="en-US" altLang="zh-CN" sz="7200" b="0" i="0" u="none" strike="noStrike" kern="1200" cap="none" spc="0" normalizeH="0" baseline="0" noProof="1">
                <a:solidFill>
                  <a:schemeClr val="tx1">
                    <a:lumMod val="85000"/>
                    <a:lumOff val="15000"/>
                  </a:schemeClr>
                </a:solidFill>
                <a:latin typeface="+mj-ea"/>
                <a:ea typeface="+mj-ea"/>
                <a:cs typeface="MiSans Heavy" panose="00000a00000000000000" charset="-122"/>
                <a:sym typeface="+mn-ea"/>
              </a:defRPr>
            </a:lvl1pPr>
          </a:lstStyle>
          <a:p>
            <a:pPr lvl="0" algn="r">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任意多边形 6"/>
          <p:cNvSpPr/>
          <p:nvPr>
            <p:custDataLst>
              <p:tags r:id="rId12"/>
            </p:custDataLst>
          </p:nvPr>
        </p:nvSpPr>
        <p:spPr>
          <a:xfrm rot="5400000" flipV="1">
            <a:off x="-300990" y="301625"/>
            <a:ext cx="987425" cy="384810"/>
          </a:xfrm>
          <a:custGeom>
            <a:cxnLst>
              <a:cxn ang="3">
                <a:pos x="hc" y="t"/>
              </a:cxn>
              <a:cxn ang="cd2">
                <a:pos x="l" y="vc"/>
              </a:cxn>
              <a:cxn ang="cd4">
                <a:pos x="hc" y="b"/>
              </a:cxn>
              <a:cxn ang="0">
                <a:pos x="r" y="vc"/>
              </a:cxn>
            </a:cxnLst>
            <a:rect l="l" t="t" r="r" b="b"/>
            <a:pathLst>
              <a:path w="2001" h="606">
                <a:moveTo>
                  <a:pt x="0" y="0"/>
                </a:moveTo>
                <a:lnTo>
                  <a:pt x="2001" y="0"/>
                </a:lnTo>
                <a:lnTo>
                  <a:pt x="2001" y="256"/>
                </a:lnTo>
                <a:cubicBezTo>
                  <a:pt x="2001" y="450"/>
                  <a:pt x="1845" y="606"/>
                  <a:pt x="1651" y="606"/>
                </a:cubicBezTo>
                <a:lnTo>
                  <a:pt x="0" y="60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日期占位符 8"/>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灯片编号占位符 10"/>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标题占位符 1"/>
          <p:cNvSpPr>
            <a:spLocks noGrp="1"/>
          </p:cNvSpPr>
          <p:nvPr>
            <p:ph type="title"/>
            <p:custDataLst>
              <p:tags r:id="rId16"/>
            </p:custDataLst>
          </p:nvPr>
        </p:nvSpPr>
        <p:spPr>
          <a:xfrm>
            <a:off x="838200" y="365126"/>
            <a:ext cx="10515600" cy="622618"/>
          </a:xfrm>
          <a:prstGeom prst="rect">
            <a:avLst/>
          </a:prstGeom>
          <a:noFill/>
        </p:spPr>
        <p:txBody>
          <a:bodyPr vert="horz" wrap="square" lIns="91440" tIns="45720" rIns="91440" bIns="45720" rtlCol="0" anchor="b" anchorCtr="0">
            <a:normAutofit/>
          </a:bodyPr>
          <a:lstStyle/>
          <a:p>
            <a:pPr marL="0" marR="0" lvl="0">
              <a:buClrTx/>
              <a:buSzTx/>
              <a:buFontTx/>
            </a:pPr>
            <a:r>
              <a:rPr lang="zh-CN" altLang="en-US"/>
              <a:t>单击此处编辑母版标题样式</a:t>
            </a:r>
            <a:endParaRPr lang="zh-CN" altLang="en-US"/>
          </a:p>
        </p:txBody>
      </p:sp>
      <p:sp>
        <p:nvSpPr>
          <p:cNvPr id="3" name="文本占位符 2"/>
          <p:cNvSpPr>
            <a:spLocks noGrp="1"/>
          </p:cNvSpPr>
          <p:nvPr>
            <p:ph type="body" idx="1"/>
            <p:custDataLst>
              <p:tags r:id="rId17"/>
            </p:custDataLst>
          </p:nvPr>
        </p:nvSpPr>
        <p:spPr>
          <a:xfrm>
            <a:off x="838200" y="1237129"/>
            <a:ext cx="10515600" cy="493983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KSO_TEMPLATE" hidden="1"/>
          <p:cNvSpPr/>
          <p:nvPr>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0" i="0" u="none" strike="noStrike" kern="1200" cap="none" spc="300" normalizeH="0" baseline="0" smtClean="0">
          <a:ln>
            <a:noFill/>
            <a:prstDash val="sysDot"/>
          </a:ln>
          <a:solidFill>
            <a:schemeClr val="tx1">
              <a:lumMod val="85000"/>
              <a:lumOff val="15000"/>
            </a:schemeClr>
          </a:solidFill>
          <a:uFillTx/>
          <a:latin typeface="+mj-lt"/>
          <a:ea typeface="+mj-lt"/>
          <a:cs typeface="MiSans Normal"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ea"/>
          <a:ea typeface="+mn-ea"/>
          <a:cs typeface="MiSans Normal"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ags" Target="../tags/tag142.xml" /><Relationship Id="rId19" Type="http://schemas.openxmlformats.org/officeDocument/2006/relationships/tags" Target="../tags/tag143.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14" Type="http://schemas.openxmlformats.org/officeDocument/2006/relationships/tags" Target="../tags/tag156.xml" /><Relationship Id="rId15" Type="http://schemas.openxmlformats.org/officeDocument/2006/relationships/tags" Target="../tags/tag157.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14" Type="http://schemas.openxmlformats.org/officeDocument/2006/relationships/tags" Target="../tags/tag201.xml" /><Relationship Id="rId15" Type="http://schemas.openxmlformats.org/officeDocument/2006/relationships/tags" Target="../tags/tag202.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14" Type="http://schemas.openxmlformats.org/officeDocument/2006/relationships/tags" Target="../tags/tag215.xml" /><Relationship Id="rId15" Type="http://schemas.openxmlformats.org/officeDocument/2006/relationships/tags" Target="../tags/tag216.xml" /><Relationship Id="rId16" Type="http://schemas.openxmlformats.org/officeDocument/2006/relationships/tags" Target="../tags/tag217.xml" /><Relationship Id="rId17" Type="http://schemas.openxmlformats.org/officeDocument/2006/relationships/tags" Target="../tags/tag218.xml" /><Relationship Id="rId18" Type="http://schemas.openxmlformats.org/officeDocument/2006/relationships/tags" Target="../tags/tag219.xml" /><Relationship Id="rId19" Type="http://schemas.openxmlformats.org/officeDocument/2006/relationships/tags" Target="../tags/tag220.xml" /><Relationship Id="rId2" Type="http://schemas.openxmlformats.org/officeDocument/2006/relationships/tags" Target="../tags/tag203.xml" /><Relationship Id="rId20" Type="http://schemas.openxmlformats.org/officeDocument/2006/relationships/tags" Target="../tags/tag221.xml" /><Relationship Id="rId21" Type="http://schemas.openxmlformats.org/officeDocument/2006/relationships/tags" Target="../tags/tag222.xml" /><Relationship Id="rId22" Type="http://schemas.openxmlformats.org/officeDocument/2006/relationships/tags" Target="../tags/tag223.xml" /><Relationship Id="rId23" Type="http://schemas.openxmlformats.org/officeDocument/2006/relationships/tags" Target="../tags/tag224.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14" Type="http://schemas.openxmlformats.org/officeDocument/2006/relationships/tags" Target="../tags/tag237.xml" /><Relationship Id="rId15" Type="http://schemas.openxmlformats.org/officeDocument/2006/relationships/tags" Target="../tags/tag238.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14" Type="http://schemas.openxmlformats.org/officeDocument/2006/relationships/tags" Target="../tags/tag254.xml" /><Relationship Id="rId15" Type="http://schemas.openxmlformats.org/officeDocument/2006/relationships/tags" Target="../tags/tag255.xml" /><Relationship Id="rId16" Type="http://schemas.openxmlformats.org/officeDocument/2006/relationships/tags" Target="../tags/tag256.xml" /><Relationship Id="rId17" Type="http://schemas.openxmlformats.org/officeDocument/2006/relationships/tags" Target="../tags/tag257.xml" /><Relationship Id="rId18" Type="http://schemas.openxmlformats.org/officeDocument/2006/relationships/tags" Target="../tags/tag258.xml" /><Relationship Id="rId19" Type="http://schemas.openxmlformats.org/officeDocument/2006/relationships/tags" Target="../tags/tag259.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1111142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idx="3"/>
            <p:custDataLst>
              <p:tags r:id="rId3"/>
            </p:custDataLst>
          </p:nvPr>
        </p:nvSpPr>
        <p:spPr/>
        <p:txBody>
          <a:bodyPr/>
          <a:lstStyle/>
          <a:p>
            <a:r>
              <a:rPr lang="zh-CN" altLang="en-US">
                <a:latin typeface="+mj-ea"/>
                <a:ea typeface="+mj-ea"/>
              </a:rPr>
              <a:t>汇报人：</a:t>
            </a:r>
            <a:r>
              <a:rPr lang="en-US" altLang="zh-CN">
                <a:latin typeface="+mj-ea"/>
                <a:ea typeface="+mj-ea"/>
              </a:rPr>
              <a:t>xxx</a:t>
            </a:r>
            <a:endParaRPr lang="zh-CN" altLang="en-US">
              <a:latin typeface="+mj-ea"/>
              <a:ea typeface="+mj-ea"/>
            </a:endParaRPr>
          </a:p>
        </p:txBody>
      </p:sp>
      <p:sp>
        <p:nvSpPr>
          <p:cNvPr id="9" name="文本占位符 6"/>
          <p:cNvSpPr>
            <a:spLocks noGrp="1"/>
          </p:cNvSpPr>
          <p:nvPr>
            <p:custDataLst>
              <p:tags r:id="rId4"/>
            </p:custDataLst>
          </p:nvPr>
        </p:nvSpPr>
        <p:spPr>
          <a:xfrm>
            <a:off x="2273935" y="1953895"/>
            <a:ext cx="8413115" cy="556260"/>
          </a:xfrm>
          <a:prstGeom prst="rect">
            <a:avLst/>
          </a:prstGeom>
          <a:noFill/>
        </p:spPr>
        <p:txBody>
          <a:bodyPr vert="horz" wrap="square" lIns="91440" tIns="45720" rIns="144145" bIns="45720" rtlCol="0" anchor="t">
            <a:normAutofit/>
          </a:bodyPr>
          <a:lstStyle>
            <a:defPPr>
              <a:defRPr lang="zh-CN"/>
            </a:defPPr>
            <a:lvl1pPr marL="0" marR="0" lvl="0" indent="-228600" algn="r" defTabSz="914400" rtl="0" eaLnBrk="1" fontAlgn="auto" latinLnBrk="0" hangingPunct="1">
              <a:lnSpc>
                <a:spcPct val="100000"/>
              </a:lnSpc>
              <a:spcBef>
                <a:spcPct val="0"/>
              </a:spcBef>
              <a:spcAft>
                <a:spcPts val="1000"/>
              </a:spcAft>
              <a:buClrTx/>
              <a:buSzTx/>
              <a:buFontTx/>
              <a:buNone/>
              <a:defRPr kumimoji="0" lang="zh-CN" altLang="en-US" sz="2400" b="0" i="0" u="none" strike="noStrike" kern="1200" cap="none" spc="0" normalizeH="0" baseline="0" noProof="1">
                <a:solidFill>
                  <a:schemeClr val="tx1">
                    <a:lumMod val="50000"/>
                    <a:lumOff val="50000"/>
                  </a:schemeClr>
                </a:solidFill>
                <a:uFillTx/>
                <a:latin typeface="+mj-ea"/>
                <a:ea typeface="+mj-ea"/>
                <a:cs typeface="MiSans Normal" panose="00000500000000000000" charset="-122"/>
                <a:sym typeface="+mn-ea"/>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a:t>xxx,.</a:t>
            </a:r>
            <a:endParaRPr lang="zh-CN" altLang="en-US"/>
          </a:p>
        </p:txBody>
      </p:sp>
      <p:sp>
        <p:nvSpPr>
          <p:cNvPr id="11" name="标题 10"/>
          <p:cNvSpPr>
            <a:spLocks noGrp="1"/>
          </p:cNvSpPr>
          <p:nvPr>
            <p:ph type="title" idx="1"/>
            <p:custDataLst>
              <p:tags r:id="rId5"/>
            </p:custDataLst>
          </p:nvPr>
        </p:nvSpPr>
        <p:spPr/>
        <p:txBody>
          <a:bodyPr>
            <a:normAutofit fontScale="90000"/>
          </a:bodyPr>
          <a:lstStyle/>
          <a:p>
            <a:pPr marL="0" indent="0" algn="r">
              <a:lnSpc>
                <a:spcPct val="100000"/>
              </a:lnSpc>
              <a:spcBef>
                <a:spcPct val="0"/>
              </a:spcBef>
              <a:spcAft>
                <a:spcPct val="0"/>
              </a:spcAft>
              <a:buSzTx/>
            </a:pPr>
            <a:r>
              <a:rPr lang="zh-CN" altLang="en-US" sz="7200"/>
              <a:t>人力资源信息系统的优化与效率提升</a:t>
            </a:r>
            <a:endParaRPr lang="zh-CN" altLang="en-US" sz="7200"/>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文本占位符 23"/>
          <p:cNvSpPr>
            <a:spLocks noGrp="1"/>
          </p:cNvSpPr>
          <p:nvPr>
            <p:ph type="body" idx="2"/>
            <p:custDataLst>
              <p:tags r:id="rId2"/>
            </p:custDataLst>
          </p:nvPr>
        </p:nvSpPr>
        <p:spPr/>
        <p:txBody>
          <a:bodyPr/>
          <a:lstStyle/>
          <a:p>
            <a:r>
              <a:rPr lang="zh-CN" altLang="en-US">
                <a:latin typeface="+mj-ea"/>
                <a:ea typeface="+mj-ea"/>
              </a:rPr>
              <a:t>CONTENTS</a:t>
            </a:r>
            <a:endParaRPr lang="zh-CN" altLang="en-US">
              <a:latin typeface="+mj-ea"/>
              <a:ea typeface="+mj-ea"/>
            </a:endParaRPr>
          </a:p>
        </p:txBody>
      </p:sp>
      <p:sp>
        <p:nvSpPr>
          <p:cNvPr id="25" name="标题 24"/>
          <p:cNvSpPr>
            <a:spLocks noGrp="1"/>
          </p:cNvSpPr>
          <p:nvPr>
            <p:ph type="title" idx="1"/>
            <p:custDataLst>
              <p:tags r:id="rId3"/>
            </p:custDataLst>
          </p:nvPr>
        </p:nvSpPr>
        <p:spPr/>
        <p:txBody>
          <a:bodyPr/>
          <a:lstStyle/>
          <a:p>
            <a:r>
              <a:rPr lang="zh-CN" altLang="en-US"/>
              <a:t>目录</a:t>
            </a:r>
            <a:endParaRPr lang="zh-CN" altLang="en-US"/>
          </a:p>
        </p:txBody>
      </p:sp>
      <p:sp>
        <p:nvSpPr>
          <p:cNvPr id="26" name="圆角矩形 25"/>
          <p:cNvSpPr/>
          <p:nvPr>
            <p:custDataLst>
              <p:tags r:id="rId4"/>
            </p:custDataLst>
          </p:nvPr>
        </p:nvSpPr>
        <p:spPr>
          <a:xfrm>
            <a:off x="4404995" y="94234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27" name="序号"/>
          <p:cNvSpPr txBox="1"/>
          <p:nvPr>
            <p:custDataLst>
              <p:tags r:id="rId5"/>
            </p:custDataLst>
          </p:nvPr>
        </p:nvSpPr>
        <p:spPr>
          <a:xfrm>
            <a:off x="4404995" y="946150"/>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01</a:t>
            </a:r>
            <a:endParaRPr lang="en-US" altLang="zh-CN" sz="2400">
              <a:solidFill>
                <a:schemeClr val="lt1"/>
              </a:solidFill>
              <a:latin typeface="+mj-ea"/>
              <a:ea typeface="+mj-ea"/>
              <a:cs typeface="MiSans Normal" panose="00000500000000000000" charset="-122"/>
            </a:endParaRPr>
          </a:p>
        </p:txBody>
      </p:sp>
      <p:sp>
        <p:nvSpPr>
          <p:cNvPr id="28" name="标题"/>
          <p:cNvSpPr txBox="1"/>
          <p:nvPr>
            <p:custDataLst>
              <p:tags r:id="rId6"/>
            </p:custDataLst>
          </p:nvPr>
        </p:nvSpPr>
        <p:spPr>
          <a:xfrm>
            <a:off x="5392420" y="961390"/>
            <a:ext cx="3803650" cy="715010"/>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人力资源信息系统优化的重要性</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35" name="圆角矩形 34"/>
          <p:cNvSpPr/>
          <p:nvPr>
            <p:custDataLst>
              <p:tags r:id="rId7"/>
            </p:custDataLst>
          </p:nvPr>
        </p:nvSpPr>
        <p:spPr>
          <a:xfrm>
            <a:off x="4404995" y="208661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36" name="序号"/>
          <p:cNvSpPr txBox="1"/>
          <p:nvPr>
            <p:custDataLst>
              <p:tags r:id="rId8"/>
            </p:custDataLst>
          </p:nvPr>
        </p:nvSpPr>
        <p:spPr>
          <a:xfrm>
            <a:off x="4404995" y="2090420"/>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02</a:t>
            </a:r>
            <a:endParaRPr lang="en-US" altLang="zh-CN" sz="2400">
              <a:solidFill>
                <a:schemeClr val="lt1"/>
              </a:solidFill>
              <a:latin typeface="+mj-ea"/>
              <a:ea typeface="+mj-ea"/>
              <a:cs typeface="MiSans Normal" panose="00000500000000000000" charset="-122"/>
            </a:endParaRPr>
          </a:p>
        </p:txBody>
      </p:sp>
      <p:sp>
        <p:nvSpPr>
          <p:cNvPr id="37" name="标题"/>
          <p:cNvSpPr txBox="1"/>
          <p:nvPr>
            <p:custDataLst>
              <p:tags r:id="rId9"/>
            </p:custDataLst>
          </p:nvPr>
        </p:nvSpPr>
        <p:spPr>
          <a:xfrm>
            <a:off x="5392420" y="2082165"/>
            <a:ext cx="3803650" cy="738505"/>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人力资源信息系统优化的主要内容</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38" name="圆角矩形 37"/>
          <p:cNvSpPr/>
          <p:nvPr>
            <p:custDataLst>
              <p:tags r:id="rId10"/>
            </p:custDataLst>
          </p:nvPr>
        </p:nvSpPr>
        <p:spPr>
          <a:xfrm>
            <a:off x="4404995" y="3226435"/>
            <a:ext cx="4888230" cy="737235"/>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39" name="序号"/>
          <p:cNvSpPr txBox="1"/>
          <p:nvPr>
            <p:custDataLst>
              <p:tags r:id="rId11"/>
            </p:custDataLst>
          </p:nvPr>
        </p:nvSpPr>
        <p:spPr>
          <a:xfrm>
            <a:off x="4404995" y="3230245"/>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03</a:t>
            </a:r>
            <a:endParaRPr lang="en-US" altLang="zh-CN" sz="2400">
              <a:solidFill>
                <a:schemeClr val="lt1"/>
              </a:solidFill>
              <a:latin typeface="+mj-ea"/>
              <a:ea typeface="+mj-ea"/>
              <a:cs typeface="MiSans Normal" panose="00000500000000000000" charset="-122"/>
            </a:endParaRPr>
          </a:p>
        </p:txBody>
      </p:sp>
      <p:sp>
        <p:nvSpPr>
          <p:cNvPr id="40" name="标题"/>
          <p:cNvSpPr txBox="1"/>
          <p:nvPr>
            <p:custDataLst>
              <p:tags r:id="rId12"/>
            </p:custDataLst>
          </p:nvPr>
        </p:nvSpPr>
        <p:spPr>
          <a:xfrm>
            <a:off x="5392420" y="3234055"/>
            <a:ext cx="3803650" cy="732790"/>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人力资源信息系统效率提升的方法</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41" name="圆角矩形 40"/>
          <p:cNvSpPr/>
          <p:nvPr>
            <p:custDataLst>
              <p:tags r:id="rId13"/>
            </p:custDataLst>
          </p:nvPr>
        </p:nvSpPr>
        <p:spPr>
          <a:xfrm>
            <a:off x="4404995" y="4373245"/>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42" name="序号"/>
          <p:cNvSpPr txBox="1"/>
          <p:nvPr>
            <p:custDataLst>
              <p:tags r:id="rId14"/>
            </p:custDataLst>
          </p:nvPr>
        </p:nvSpPr>
        <p:spPr>
          <a:xfrm>
            <a:off x="4404995" y="4377055"/>
            <a:ext cx="732155" cy="734060"/>
          </a:xfrm>
          <a:prstGeom prst="ellipse">
            <a:avLst/>
          </a:prstGeom>
          <a:solidFill>
            <a:schemeClr val="accent2"/>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04</a:t>
            </a:r>
            <a:endParaRPr lang="en-US" altLang="zh-CN" sz="2400">
              <a:solidFill>
                <a:schemeClr val="lt1"/>
              </a:solidFill>
              <a:latin typeface="+mj-ea"/>
              <a:ea typeface="+mj-ea"/>
              <a:cs typeface="MiSans Normal" panose="00000500000000000000" charset="-122"/>
            </a:endParaRPr>
          </a:p>
        </p:txBody>
      </p:sp>
      <p:sp>
        <p:nvSpPr>
          <p:cNvPr id="43" name="标题"/>
          <p:cNvSpPr txBox="1"/>
          <p:nvPr>
            <p:custDataLst>
              <p:tags r:id="rId15"/>
            </p:custDataLst>
          </p:nvPr>
        </p:nvSpPr>
        <p:spPr>
          <a:xfrm>
            <a:off x="5392420" y="4368800"/>
            <a:ext cx="3803650" cy="738505"/>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人力资源信息系统优化的实践案例</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
        <p:nvSpPr>
          <p:cNvPr id="44" name="圆角矩形 43"/>
          <p:cNvSpPr/>
          <p:nvPr>
            <p:custDataLst>
              <p:tags r:id="rId16"/>
            </p:custDataLst>
          </p:nvPr>
        </p:nvSpPr>
        <p:spPr>
          <a:xfrm>
            <a:off x="4404995" y="5513070"/>
            <a:ext cx="4888230" cy="737870"/>
          </a:xfrm>
          <a:prstGeom prst="roundRect">
            <a:avLst>
              <a:gd name="adj" fmla="val 50000"/>
            </a:avLst>
          </a:prstGeom>
          <a:solidFill>
            <a:schemeClr val="bg1"/>
          </a:solidFill>
          <a:ln>
            <a:noFill/>
          </a:ln>
          <a:effectLst>
            <a:outerShdw blurRad="254000" dist="38100" dir="2700000" algn="tl" rotWithShape="0">
              <a:schemeClr val="bg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cs typeface="MiSans Normal" panose="00000500000000000000" charset="-122"/>
            </a:endParaRPr>
          </a:p>
        </p:txBody>
      </p:sp>
      <p:sp>
        <p:nvSpPr>
          <p:cNvPr id="45" name="序号"/>
          <p:cNvSpPr txBox="1"/>
          <p:nvPr>
            <p:custDataLst>
              <p:tags r:id="rId17"/>
            </p:custDataLst>
          </p:nvPr>
        </p:nvSpPr>
        <p:spPr>
          <a:xfrm>
            <a:off x="4404995" y="5516880"/>
            <a:ext cx="732155" cy="734060"/>
          </a:xfrm>
          <a:prstGeom prst="ellipse">
            <a:avLst/>
          </a:prstGeom>
          <a:solidFill>
            <a:schemeClr val="accent1"/>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chemeClr val="lt1"/>
                </a:solidFill>
                <a:latin typeface="+mj-ea"/>
                <a:ea typeface="+mj-ea"/>
                <a:cs typeface="MiSans Normal" panose="00000500000000000000" charset="-122"/>
              </a:rPr>
              <a:t>05</a:t>
            </a:r>
            <a:endParaRPr lang="en-US" altLang="zh-CN" sz="2400">
              <a:solidFill>
                <a:schemeClr val="lt1"/>
              </a:solidFill>
              <a:latin typeface="+mj-ea"/>
              <a:ea typeface="+mj-ea"/>
              <a:cs typeface="MiSans Normal" panose="00000500000000000000" charset="-122"/>
            </a:endParaRPr>
          </a:p>
        </p:txBody>
      </p:sp>
      <p:sp>
        <p:nvSpPr>
          <p:cNvPr id="46" name="标题"/>
          <p:cNvSpPr txBox="1"/>
          <p:nvPr>
            <p:custDataLst>
              <p:tags r:id="rId18"/>
            </p:custDataLst>
          </p:nvPr>
        </p:nvSpPr>
        <p:spPr>
          <a:xfrm>
            <a:off x="5392420" y="5516880"/>
            <a:ext cx="3803650" cy="735965"/>
          </a:xfrm>
          <a:prstGeom prst="rect">
            <a:avLst/>
          </a:prstGeom>
          <a:noFill/>
        </p:spPr>
        <p:txBody>
          <a:bodyPr wrap="square" lIns="91440" tIns="0" rIns="9144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FontTx/>
            </a:pPr>
            <a:r>
              <a:rPr lang="zh-CN" altLang="en-US" sz="2400" spc="200">
                <a:solidFill>
                  <a:schemeClr val="tx1">
                    <a:lumMod val="85000"/>
                    <a:lumOff val="15000"/>
                  </a:schemeClr>
                </a:solidFill>
                <a:latin typeface="+mj-ea"/>
                <a:ea typeface="+mj-ea"/>
                <a:cs typeface="MiSans Normal" panose="00000500000000000000" charset="-122"/>
                <a:sym typeface="MiSans Heavy"/>
              </a:rPr>
              <a:t>人力资源信息系统优化的未来趋势</a:t>
            </a:r>
            <a:endParaRPr lang="zh-CN" altLang="en-US" sz="2400" spc="200">
              <a:solidFill>
                <a:schemeClr val="tx1">
                  <a:lumMod val="85000"/>
                  <a:lumOff val="15000"/>
                </a:schemeClr>
              </a:solidFill>
              <a:latin typeface="+mj-ea"/>
              <a:ea typeface="+mj-ea"/>
              <a:cs typeface="MiSans Normal" panose="00000500000000000000" charset="-122"/>
              <a:sym typeface="MiSans Heavy"/>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2"/>
            </p:custDataLst>
          </p:nvPr>
        </p:nvSpPr>
        <p:spPr/>
        <p:txBody>
          <a:bodyPr/>
          <a:lstStyle/>
          <a:p>
            <a:r>
              <a:rPr lang="zh-CN" altLang="en-US">
                <a:latin typeface="+mj-ea"/>
                <a:ea typeface="+mj-ea"/>
              </a:rPr>
              <a:t>01</a:t>
            </a:r>
            <a:endParaRPr lang="zh-CN" altLang="en-US">
              <a:latin typeface="+mj-ea"/>
              <a:ea typeface="+mj-ea"/>
            </a:endParaRPr>
          </a:p>
        </p:txBody>
      </p:sp>
      <p:sp>
        <p:nvSpPr>
          <p:cNvPr id="8" name="标题 7"/>
          <p:cNvSpPr>
            <a:spLocks noGrp="1"/>
          </p:cNvSpPr>
          <p:nvPr>
            <p:ph type="title" idx="1"/>
            <p:custDataLst>
              <p:tags r:id="rId3"/>
            </p:custDataLst>
          </p:nvPr>
        </p:nvSpPr>
        <p:spPr/>
        <p:txBody>
          <a:bodyPr/>
          <a:lstStyle/>
          <a:p>
            <a:pPr marL="0" indent="0" algn="l">
              <a:lnSpc>
                <a:spcPct val="100000"/>
              </a:lnSpc>
              <a:spcBef>
                <a:spcPct val="0"/>
              </a:spcBef>
              <a:spcAft>
                <a:spcPct val="0"/>
              </a:spcAft>
              <a:buSzTx/>
            </a:pPr>
            <a:r>
              <a:rPr lang="zh-CN" altLang="en-US" sz="4800"/>
              <a:t>人力资源信息系统优化的重要性</a:t>
            </a:r>
            <a:endParaRPr lang="zh-CN" altLang="en-US" sz="4800"/>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提高企业人力资源管理效率</a:t>
            </a:r>
            <a:endParaRPr lang="zh-CN" altLang="en-US"/>
          </a:p>
        </p:txBody>
      </p:sp>
      <p:sp>
        <p:nvSpPr>
          <p:cNvPr id="16" name="对角圆角矩形 15"/>
          <p:cNvSpPr/>
          <p:nvPr>
            <p:custDataLst>
              <p:tags r:id="rId3"/>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7" name="对角圆角矩形 16"/>
          <p:cNvSpPr/>
          <p:nvPr>
            <p:custDataLst>
              <p:tags r:id="rId4"/>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8" name="直角三角形 17"/>
          <p:cNvSpPr/>
          <p:nvPr>
            <p:custDataLst>
              <p:tags r:id="rId5"/>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28" name="文本框 27"/>
          <p:cNvSpPr txBox="1"/>
          <p:nvPr>
            <p:custDataLst>
              <p:tags r:id="rId6"/>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iSans Normal"/>
                <a:ea typeface="MiSans Normal"/>
                <a:sym typeface="MiSans Normal"/>
              </a:rPr>
              <a:t>优化后的系统可以提高数据的准确性和及时性</a:t>
            </a:r>
            <a:endParaRPr lang="en-US" altLang="zh-CN">
              <a:solidFill>
                <a:schemeClr val="dk1">
                  <a:lumMod val="80000"/>
                  <a:lumOff val="20000"/>
                </a:schemeClr>
              </a:solidFill>
              <a:latin typeface="MiSans Normal"/>
              <a:ea typeface="MiSans Normal"/>
              <a:sym typeface="MiSans Normal"/>
            </a:endParaRPr>
          </a:p>
        </p:txBody>
      </p:sp>
      <p:sp>
        <p:nvSpPr>
          <p:cNvPr id="53" name="对角圆角矩形 52"/>
          <p:cNvSpPr/>
          <p:nvPr>
            <p:custDataLst>
              <p:tags r:id="rId7"/>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4" name="对角圆角矩形 53"/>
          <p:cNvSpPr/>
          <p:nvPr>
            <p:custDataLst>
              <p:tags r:id="rId8"/>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5" name="直角三角形 54"/>
          <p:cNvSpPr/>
          <p:nvPr>
            <p:custDataLst>
              <p:tags r:id="rId9"/>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7" name="文本框 56"/>
          <p:cNvSpPr txBox="1"/>
          <p:nvPr>
            <p:custDataLst>
              <p:tags r:id="rId10"/>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iSans Normal"/>
                <a:ea typeface="MiSans Normal"/>
                <a:sym typeface="MiSans Normal"/>
              </a:rPr>
              <a:t>人力资源信息系统优化可以提高工作效率</a:t>
            </a:r>
            <a:endParaRPr lang="zh-CN" altLang="en-US">
              <a:solidFill>
                <a:schemeClr val="dk1">
                  <a:lumMod val="80000"/>
                  <a:lumOff val="20000"/>
                </a:schemeClr>
              </a:solidFill>
              <a:latin typeface="MiSans Normal"/>
              <a:ea typeface="MiSans Normal"/>
              <a:sym typeface="MiSans Normal"/>
            </a:endParaRPr>
          </a:p>
        </p:txBody>
      </p:sp>
      <p:sp>
        <p:nvSpPr>
          <p:cNvPr id="6" name="对角圆角矩形 5"/>
          <p:cNvSpPr/>
          <p:nvPr>
            <p:custDataLst>
              <p:tags r:id="rId11"/>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7" name="对角圆角矩形 6"/>
          <p:cNvSpPr/>
          <p:nvPr>
            <p:custDataLst>
              <p:tags r:id="rId12"/>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8" name="直角三角形 7"/>
          <p:cNvSpPr/>
          <p:nvPr>
            <p:custDataLst>
              <p:tags r:id="rId13"/>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9" name="文本框 8"/>
          <p:cNvSpPr txBox="1"/>
          <p:nvPr>
            <p:custDataLst>
              <p:tags r:id="rId14"/>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iSans Normal"/>
                <a:ea typeface="MiSans Normal"/>
                <a:sym typeface="MiSans Normal"/>
              </a:rPr>
              <a:t>优化后的系统可以更好地满足企业需求</a:t>
            </a:r>
            <a:endParaRPr lang="zh-CN" altLang="en-US">
              <a:solidFill>
                <a:schemeClr val="dk1">
                  <a:lumMod val="80000"/>
                  <a:lumOff val="20000"/>
                </a:schemeClr>
              </a:solidFill>
              <a:latin typeface="MiSans Normal"/>
              <a:ea typeface="MiSans Normal"/>
              <a:sym typeface="MiSans Normal"/>
            </a:endParaRPr>
          </a:p>
        </p:txBody>
      </p:sp>
      <p:sp>
        <p:nvSpPr>
          <p:cNvPr id="10" name="对角圆角矩形 9"/>
          <p:cNvSpPr/>
          <p:nvPr>
            <p:custDataLst>
              <p:tags r:id="rId15"/>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1" name="对角圆角矩形 10"/>
          <p:cNvSpPr/>
          <p:nvPr>
            <p:custDataLst>
              <p:tags r:id="rId16"/>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2" name="直角三角形 11"/>
          <p:cNvSpPr/>
          <p:nvPr>
            <p:custDataLst>
              <p:tags r:id="rId17"/>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3" name="文本框 12"/>
          <p:cNvSpPr txBox="1"/>
          <p:nvPr>
            <p:custDataLst>
              <p:tags r:id="rId18"/>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iSans Normal"/>
                <a:ea typeface="MiSans Normal"/>
                <a:sym typeface="MiSans Normal"/>
              </a:rPr>
              <a:t>优化后的系统可以提高员工的满意度和忠诚度</a:t>
            </a:r>
            <a:endParaRPr lang="en-US" altLang="zh-CN">
              <a:solidFill>
                <a:schemeClr val="dk1">
                  <a:lumMod val="80000"/>
                  <a:lumOff val="20000"/>
                </a:schemeClr>
              </a:solidFill>
              <a:latin typeface="MiSans Normal"/>
              <a:ea typeface="MiSans Normal"/>
              <a:sym typeface="MiSans Normal"/>
            </a:endParaRPr>
          </a:p>
        </p:txBody>
      </p:sp>
    </p:spTree>
    <p:custDataLst>
      <p:tags r:id="rId19"/>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提升企业决策水平</a:t>
            </a:r>
            <a:endParaRPr lang="zh-CN" altLang="en-US"/>
          </a:p>
        </p:txBody>
      </p:sp>
      <p:sp>
        <p:nvSpPr>
          <p:cNvPr id="6" name="矩形 5"/>
          <p:cNvSpPr/>
          <p:nvPr>
            <p:custDataLst>
              <p:tags r:id="rId3"/>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1" name="矩形 10"/>
          <p:cNvSpPr/>
          <p:nvPr>
            <p:custDataLst>
              <p:tags r:id="rId4"/>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6" name="TextBox 2"/>
          <p:cNvSpPr txBox="1"/>
          <p:nvPr>
            <p:custDataLst>
              <p:tags r:id="rId5"/>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iSans Normal"/>
                <a:ea typeface="MiSans Normal"/>
                <a:cs typeface="微软雅黑" panose="020b0503020204020204" charset="-122"/>
                <a:sym typeface="MiSans Normal"/>
              </a:rPr>
              <a:t>人力资源信息系统优化有助于提高企业决策的准确性和及时性</a:t>
            </a:r>
            <a:endParaRPr lang="zh-CN" altLang="en-US" sz="1600" spc="150">
              <a:solidFill>
                <a:schemeClr val="dk1">
                  <a:lumMod val="80000"/>
                  <a:lumOff val="20000"/>
                </a:schemeClr>
              </a:solidFill>
              <a:latin typeface="MiSans Normal"/>
              <a:ea typeface="MiSans Normal"/>
              <a:cs typeface="微软雅黑" panose="020b0503020204020204" charset="-122"/>
              <a:sym typeface="MiSans Normal"/>
            </a:endParaRPr>
          </a:p>
        </p:txBody>
      </p:sp>
      <p:sp>
        <p:nvSpPr>
          <p:cNvPr id="7" name="矩形 6"/>
          <p:cNvSpPr/>
          <p:nvPr>
            <p:custDataLst>
              <p:tags r:id="rId6"/>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2" name="矩形 11"/>
          <p:cNvSpPr/>
          <p:nvPr>
            <p:custDataLst>
              <p:tags r:id="rId7"/>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8" name="TextBox 2"/>
          <p:cNvSpPr txBox="1"/>
          <p:nvPr>
            <p:custDataLst>
              <p:tags r:id="rId8"/>
            </p:custDataLst>
          </p:nvPr>
        </p:nvSpPr>
        <p:spPr>
          <a:xfrm>
            <a:off x="3669017" y="3068798"/>
            <a:ext cx="2184713" cy="1764137"/>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iSans Normal"/>
                <a:ea typeface="MiSans Normal"/>
                <a:cs typeface="微软雅黑" panose="020b0503020204020204" charset="-122"/>
                <a:sym typeface="MiSans Normal"/>
              </a:rPr>
              <a:t>优化后的系统可以提供更全面、更准确的数据支持，帮助企业更好地了解市场趋势和竞争状况</a:t>
            </a:r>
            <a:endParaRPr lang="zh-CN" altLang="en-US" sz="2000" spc="150">
              <a:solidFill>
                <a:schemeClr val="dk1">
                  <a:lumMod val="80000"/>
                  <a:lumOff val="20000"/>
                </a:schemeClr>
              </a:solidFill>
              <a:latin typeface="MiSans Normal"/>
              <a:ea typeface="MiSans Normal"/>
              <a:cs typeface="微软雅黑" panose="020b0503020204020204" charset="-122"/>
              <a:sym typeface="MiSans Normal"/>
            </a:endParaRPr>
          </a:p>
        </p:txBody>
      </p:sp>
      <p:sp>
        <p:nvSpPr>
          <p:cNvPr id="34" name="矩形 33"/>
          <p:cNvSpPr/>
          <p:nvPr>
            <p:custDataLst>
              <p:tags r:id="rId9"/>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38" name="矩形 37"/>
          <p:cNvSpPr/>
          <p:nvPr>
            <p:custDataLst>
              <p:tags r:id="rId10"/>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42" name="TextBox 2"/>
          <p:cNvSpPr txBox="1"/>
          <p:nvPr>
            <p:custDataLst>
              <p:tags r:id="rId11"/>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iSans Normal"/>
                <a:ea typeface="MiSans Normal"/>
                <a:cs typeface="微软雅黑" panose="020b0503020204020204" charset="-122"/>
                <a:sym typeface="MiSans Normal"/>
              </a:rPr>
              <a:t>优化后的系统可以提高工作效率，减少人工操作的错误率，从而提高决策的质量和效率</a:t>
            </a:r>
            <a:endParaRPr lang="zh-CN" altLang="en-US" sz="1600" spc="150">
              <a:solidFill>
                <a:schemeClr val="dk1">
                  <a:lumMod val="80000"/>
                  <a:lumOff val="20000"/>
                </a:schemeClr>
              </a:solidFill>
              <a:latin typeface="MiSans Normal"/>
              <a:ea typeface="MiSans Normal"/>
              <a:cs typeface="微软雅黑" panose="020b0503020204020204" charset="-122"/>
              <a:sym typeface="MiSans Normal"/>
            </a:endParaRPr>
          </a:p>
        </p:txBody>
      </p:sp>
      <p:sp>
        <p:nvSpPr>
          <p:cNvPr id="35" name="矩形 34"/>
          <p:cNvSpPr/>
          <p:nvPr>
            <p:custDataLst>
              <p:tags r:id="rId12"/>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39" name="矩形 38"/>
          <p:cNvSpPr/>
          <p:nvPr>
            <p:custDataLst>
              <p:tags r:id="rId13"/>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43" name="TextBox 2"/>
          <p:cNvSpPr txBox="1"/>
          <p:nvPr>
            <p:custDataLst>
              <p:tags r:id="rId14"/>
            </p:custDataLst>
          </p:nvPr>
        </p:nvSpPr>
        <p:spPr>
          <a:xfrm>
            <a:off x="9021280" y="3068798"/>
            <a:ext cx="2184713" cy="1764137"/>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iSans Normal"/>
                <a:ea typeface="MiSans Normal"/>
                <a:cs typeface="微软雅黑" panose="020b0503020204020204" charset="-122"/>
                <a:sym typeface="MiSans Normal"/>
              </a:rPr>
              <a:t>人力资源信息系统的优化还可以帮助企业更好地管理和利用人力资源，提高企业的核心竞争力</a:t>
            </a:r>
            <a:endParaRPr lang="zh-CN" altLang="en-US" sz="2000" spc="150">
              <a:solidFill>
                <a:schemeClr val="dk1">
                  <a:lumMod val="80000"/>
                  <a:lumOff val="20000"/>
                </a:schemeClr>
              </a:solidFill>
              <a:latin typeface="MiSans Normal"/>
              <a:ea typeface="MiSans Normal"/>
              <a:cs typeface="微软雅黑" panose="020b0503020204020204" charset="-122"/>
              <a:sym typeface="MiSans Normal"/>
            </a:endParaRPr>
          </a:p>
        </p:txBody>
      </p:sp>
    </p:spTree>
    <p:custDataLst>
      <p:tags r:id="rId1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增强企业竞争力</a:t>
            </a:r>
            <a:endParaRPr lang="zh-CN" altLang="en-US"/>
          </a:p>
        </p:txBody>
      </p:sp>
      <p:sp>
        <p:nvSpPr>
          <p:cNvPr id="21" name="任意多边形 20"/>
          <p:cNvSpPr/>
          <p:nvPr>
            <p:custDataLst>
              <p:tags r:id="rId3"/>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iSans Normal"/>
              <a:ea typeface="MiSans Normal"/>
              <a:sym typeface="MiSans Normal"/>
            </a:endParaRPr>
          </a:p>
        </p:txBody>
      </p:sp>
      <p:sp>
        <p:nvSpPr>
          <p:cNvPr id="25" name="文本框 24"/>
          <p:cNvSpPr txBox="1"/>
          <p:nvPr>
            <p:custDataLst>
              <p:tags r:id="rId4"/>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iSans Normal"/>
                <a:ea typeface="MiSans Normal"/>
                <a:sym typeface="MiSans Normal"/>
              </a:rPr>
              <a:t>提高工作效率：通过优化人力资源信息系统，可以减少繁琐的工作流程，提高工作效率。</a:t>
            </a:r>
            <a:endParaRPr lang="zh-CN" altLang="en-US" sz="2000" spc="150">
              <a:solidFill>
                <a:schemeClr val="tx1">
                  <a:lumMod val="75000"/>
                  <a:lumOff val="25000"/>
                </a:schemeClr>
              </a:solidFill>
              <a:latin typeface="MiSans Normal"/>
              <a:ea typeface="MiSans Normal"/>
              <a:sym typeface="MiSans Normal"/>
            </a:endParaRPr>
          </a:p>
        </p:txBody>
      </p:sp>
      <p:sp>
        <p:nvSpPr>
          <p:cNvPr id="43" name="矩形 42"/>
          <p:cNvSpPr/>
          <p:nvPr>
            <p:custDataLst>
              <p:tags r:id="rId5"/>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iSans Normal"/>
              <a:ea typeface="MiSans Normal"/>
              <a:sym typeface="MiSans Normal"/>
            </a:endParaRPr>
          </a:p>
        </p:txBody>
      </p:sp>
      <p:sp>
        <p:nvSpPr>
          <p:cNvPr id="19" name="任意多边形 18"/>
          <p:cNvSpPr/>
          <p:nvPr>
            <p:custDataLst>
              <p:tags r:id="rId6"/>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iSans Normal"/>
              <a:ea typeface="MiSans Normal"/>
              <a:sym typeface="MiSans Normal"/>
            </a:endParaRPr>
          </a:p>
        </p:txBody>
      </p:sp>
      <p:sp>
        <p:nvSpPr>
          <p:cNvPr id="28" name="文本框 27"/>
          <p:cNvSpPr txBox="1"/>
          <p:nvPr>
            <p:custDataLst>
              <p:tags r:id="rId7"/>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iSans Normal"/>
                <a:ea typeface="MiSans Normal"/>
                <a:sym typeface="MiSans Normal"/>
              </a:rPr>
              <a:t>降低成本：优化人力资源信息系统可以降低人力资源管理成本，提高企业效益。</a:t>
            </a:r>
            <a:endParaRPr lang="zh-CN" altLang="en-US" sz="2000" spc="150">
              <a:solidFill>
                <a:schemeClr val="tx1">
                  <a:lumMod val="75000"/>
                  <a:lumOff val="25000"/>
                </a:schemeClr>
              </a:solidFill>
              <a:latin typeface="MiSans Normal"/>
              <a:ea typeface="MiSans Normal"/>
              <a:sym typeface="MiSans Normal"/>
            </a:endParaRPr>
          </a:p>
        </p:txBody>
      </p:sp>
      <p:sp>
        <p:nvSpPr>
          <p:cNvPr id="44" name="矩形 43"/>
          <p:cNvSpPr/>
          <p:nvPr>
            <p:custDataLst>
              <p:tags r:id="rId8"/>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iSans Normal"/>
              <a:ea typeface="MiSans Normal"/>
              <a:sym typeface="MiSans Normal"/>
            </a:endParaRPr>
          </a:p>
        </p:txBody>
      </p:sp>
      <p:sp>
        <p:nvSpPr>
          <p:cNvPr id="22" name="任意多边形 21"/>
          <p:cNvSpPr/>
          <p:nvPr>
            <p:custDataLst>
              <p:tags r:id="rId9"/>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iSans Normal"/>
              <a:ea typeface="MiSans Normal"/>
              <a:sym typeface="MiSans Normal"/>
            </a:endParaRPr>
          </a:p>
        </p:txBody>
      </p:sp>
      <p:sp>
        <p:nvSpPr>
          <p:cNvPr id="31" name="文本框 30"/>
          <p:cNvSpPr txBox="1"/>
          <p:nvPr>
            <p:custDataLst>
              <p:tags r:id="rId10"/>
            </p:custDataLst>
          </p:nvPr>
        </p:nvSpPr>
        <p:spPr bwMode="auto">
          <a:xfrm>
            <a:off x="6349602" y="3113403"/>
            <a:ext cx="2008977" cy="306409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iSans Normal"/>
                <a:ea typeface="MiSans Normal"/>
                <a:sym typeface="MiSans Normal"/>
              </a:rPr>
              <a:t>提高员工满意度：优化人力资源信息系统可以提高员工满意度，降低员工流失率，提高企业竞争力。</a:t>
            </a:r>
            <a:endParaRPr lang="zh-CN" altLang="en-US" sz="2000" spc="150">
              <a:solidFill>
                <a:schemeClr val="tx1">
                  <a:lumMod val="75000"/>
                  <a:lumOff val="25000"/>
                </a:schemeClr>
              </a:solidFill>
              <a:latin typeface="MiSans Normal"/>
              <a:ea typeface="MiSans Normal"/>
              <a:sym typeface="MiSans Normal"/>
            </a:endParaRPr>
          </a:p>
        </p:txBody>
      </p:sp>
      <p:sp>
        <p:nvSpPr>
          <p:cNvPr id="45" name="矩形 44"/>
          <p:cNvSpPr/>
          <p:nvPr>
            <p:custDataLst>
              <p:tags r:id="rId11"/>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iSans Normal"/>
              <a:ea typeface="MiSans Normal"/>
              <a:sym typeface="MiSans Normal"/>
            </a:endParaRPr>
          </a:p>
        </p:txBody>
      </p:sp>
      <p:sp>
        <p:nvSpPr>
          <p:cNvPr id="23" name="任意多边形 22"/>
          <p:cNvSpPr/>
          <p:nvPr>
            <p:custDataLst>
              <p:tags r:id="rId12"/>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iSans Normal"/>
              <a:ea typeface="MiSans Normal"/>
              <a:sym typeface="MiSans Normal"/>
            </a:endParaRPr>
          </a:p>
        </p:txBody>
      </p:sp>
      <p:sp>
        <p:nvSpPr>
          <p:cNvPr id="34" name="文本框 33"/>
          <p:cNvSpPr txBox="1"/>
          <p:nvPr>
            <p:custDataLst>
              <p:tags r:id="rId13"/>
            </p:custDataLst>
          </p:nvPr>
        </p:nvSpPr>
        <p:spPr bwMode="auto">
          <a:xfrm>
            <a:off x="8865310" y="3113403"/>
            <a:ext cx="2008977" cy="306409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iSans Normal"/>
                <a:ea typeface="MiSans Normal"/>
                <a:sym typeface="MiSans Normal"/>
              </a:rPr>
              <a:t>增强企业决策能力：优化人力资源信息系统可以提供更准确、及时的数据支持，增强企业决策能力。</a:t>
            </a:r>
            <a:endParaRPr lang="zh-CN" altLang="en-US" sz="2000" spc="150">
              <a:solidFill>
                <a:schemeClr val="tx1">
                  <a:lumMod val="75000"/>
                  <a:lumOff val="25000"/>
                </a:schemeClr>
              </a:solidFill>
              <a:latin typeface="MiSans Normal"/>
              <a:ea typeface="MiSans Normal"/>
              <a:sym typeface="MiSans Normal"/>
            </a:endParaRPr>
          </a:p>
        </p:txBody>
      </p:sp>
      <p:sp>
        <p:nvSpPr>
          <p:cNvPr id="46" name="矩形 45"/>
          <p:cNvSpPr/>
          <p:nvPr>
            <p:custDataLst>
              <p:tags r:id="rId14"/>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iSans Normal"/>
              <a:ea typeface="MiSans Normal"/>
              <a:sym typeface="MiSans Normal"/>
            </a:endParaRPr>
          </a:p>
        </p:txBody>
      </p:sp>
    </p:spTree>
    <p:custDataLst>
      <p:tags r:id="rId1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2"/>
            </p:custDataLst>
          </p:nvPr>
        </p:nvSpPr>
        <p:spPr/>
        <p:txBody>
          <a:bodyPr/>
          <a:lstStyle/>
          <a:p>
            <a:r>
              <a:rPr lang="zh-CN" altLang="en-US">
                <a:latin typeface="+mj-ea"/>
                <a:ea typeface="+mj-ea"/>
              </a:rPr>
              <a:t>02</a:t>
            </a:r>
            <a:endParaRPr lang="zh-CN" altLang="en-US">
              <a:latin typeface="+mj-ea"/>
              <a:ea typeface="+mj-ea"/>
            </a:endParaRPr>
          </a:p>
        </p:txBody>
      </p:sp>
      <p:sp>
        <p:nvSpPr>
          <p:cNvPr id="8" name="标题 7"/>
          <p:cNvSpPr>
            <a:spLocks noGrp="1"/>
          </p:cNvSpPr>
          <p:nvPr>
            <p:ph type="title" idx="1"/>
            <p:custDataLst>
              <p:tags r:id="rId3"/>
            </p:custDataLst>
          </p:nvPr>
        </p:nvSpPr>
        <p:spPr/>
        <p:txBody>
          <a:bodyPr>
            <a:normAutofit fontScale="90000"/>
          </a:bodyPr>
          <a:lstStyle/>
          <a:p>
            <a:pPr marL="0" indent="0" algn="l">
              <a:lnSpc>
                <a:spcPct val="100000"/>
              </a:lnSpc>
              <a:spcBef>
                <a:spcPct val="0"/>
              </a:spcBef>
              <a:spcAft>
                <a:spcPct val="0"/>
              </a:spcAft>
              <a:buSzTx/>
            </a:pPr>
            <a:r>
              <a:rPr lang="zh-CN" altLang="en-US" sz="4800"/>
              <a:t>人力资源信息系统优化的主要内容</a:t>
            </a:r>
            <a:endParaRPr lang="zh-CN" altLang="en-US" sz="4800"/>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数据整合与标准化</a:t>
            </a:r>
            <a:endParaRPr lang="zh-CN" altLang="en-US"/>
          </a:p>
        </p:txBody>
      </p:sp>
      <p:sp>
        <p:nvSpPr>
          <p:cNvPr id="4" name="矩形 3"/>
          <p:cNvSpPr/>
          <p:nvPr>
            <p:custDataLst>
              <p:tags r:id="rId3"/>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4" name="矩形 13"/>
          <p:cNvSpPr/>
          <p:nvPr>
            <p:custDataLst>
              <p:tags r:id="rId4"/>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 name="文本框 4"/>
          <p:cNvSpPr txBox="1"/>
          <p:nvPr>
            <p:custDataLst>
              <p:tags r:id="rId5"/>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iSans Normal"/>
                <a:ea typeface="MiSans Normal"/>
                <a:sym typeface="MiSans Normal"/>
              </a:rPr>
              <a:t>数据来源：多个系统、部门和渠道的数据整合</a:t>
            </a:r>
            <a:endParaRPr lang="zh-CN" altLang="en-US" sz="2000" spc="150">
              <a:solidFill>
                <a:schemeClr val="tx1">
                  <a:lumMod val="85000"/>
                  <a:lumOff val="15000"/>
                </a:schemeClr>
              </a:solidFill>
              <a:latin typeface="MiSans Normal"/>
              <a:ea typeface="MiSans Normal"/>
              <a:sym typeface="MiSans Normal"/>
            </a:endParaRPr>
          </a:p>
        </p:txBody>
      </p:sp>
      <p:sp>
        <p:nvSpPr>
          <p:cNvPr id="40" name="矩形 39"/>
          <p:cNvSpPr/>
          <p:nvPr>
            <p:custDataLst>
              <p:tags r:id="rId6"/>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6" name="矩形 5"/>
          <p:cNvSpPr/>
          <p:nvPr>
            <p:custDataLst>
              <p:tags r:id="rId7"/>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42" name="文本框 41"/>
          <p:cNvSpPr txBox="1"/>
          <p:nvPr>
            <p:custDataLst>
              <p:tags r:id="rId8"/>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iSans Normal"/>
                <a:ea typeface="MiSans Normal"/>
                <a:sym typeface="MiSans Normal"/>
              </a:rPr>
              <a:t>数据格式：统一数据格式，便于分析和处理</a:t>
            </a:r>
            <a:endParaRPr lang="zh-CN" altLang="en-US" sz="2000" spc="150">
              <a:solidFill>
                <a:schemeClr val="tx1">
                  <a:lumMod val="85000"/>
                  <a:lumOff val="15000"/>
                </a:schemeClr>
              </a:solidFill>
              <a:latin typeface="MiSans Normal"/>
              <a:ea typeface="MiSans Normal"/>
              <a:sym typeface="MiSans Normal"/>
            </a:endParaRPr>
          </a:p>
        </p:txBody>
      </p:sp>
      <p:sp>
        <p:nvSpPr>
          <p:cNvPr id="13" name="矩形 12"/>
          <p:cNvSpPr/>
          <p:nvPr>
            <p:custDataLst>
              <p:tags r:id="rId9"/>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8" name="矩形 17"/>
          <p:cNvSpPr/>
          <p:nvPr>
            <p:custDataLst>
              <p:tags r:id="rId10"/>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20" name="文本框 19"/>
          <p:cNvSpPr txBox="1"/>
          <p:nvPr>
            <p:custDataLst>
              <p:tags r:id="rId11"/>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iSans Normal"/>
                <a:ea typeface="MiSans Normal"/>
                <a:sym typeface="MiSans Normal"/>
              </a:rPr>
              <a:t>数据质量：保证数据的准确性、完整性和及时性</a:t>
            </a:r>
            <a:endParaRPr lang="zh-CN" altLang="en-US" sz="2000" spc="150">
              <a:solidFill>
                <a:schemeClr val="tx1">
                  <a:lumMod val="85000"/>
                  <a:lumOff val="15000"/>
                </a:schemeClr>
              </a:solidFill>
              <a:latin typeface="MiSans Normal"/>
              <a:ea typeface="MiSans Normal"/>
              <a:sym typeface="MiSans Normal"/>
            </a:endParaRPr>
          </a:p>
        </p:txBody>
      </p:sp>
      <p:sp>
        <p:nvSpPr>
          <p:cNvPr id="50" name="矩形 49"/>
          <p:cNvSpPr/>
          <p:nvPr>
            <p:custDataLst>
              <p:tags r:id="rId12"/>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27" name="矩形 26"/>
          <p:cNvSpPr/>
          <p:nvPr>
            <p:custDataLst>
              <p:tags r:id="rId13"/>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28" name="文本框 27"/>
          <p:cNvSpPr txBox="1"/>
          <p:nvPr>
            <p:custDataLst>
              <p:tags r:id="rId14"/>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iSans Normal"/>
                <a:ea typeface="MiSans Normal"/>
                <a:sym typeface="MiSans Normal"/>
              </a:rPr>
              <a:t>数据安全：确保数据的安全性和隐私保护</a:t>
            </a:r>
            <a:endParaRPr lang="zh-CN" altLang="en-US" sz="2000" spc="150">
              <a:solidFill>
                <a:schemeClr val="tx1">
                  <a:lumMod val="85000"/>
                  <a:lumOff val="15000"/>
                </a:schemeClr>
              </a:solidFill>
              <a:latin typeface="MiSans Normal"/>
              <a:ea typeface="MiSans Normal"/>
              <a:sym typeface="MiSans Normal"/>
            </a:endParaRPr>
          </a:p>
        </p:txBody>
      </p:sp>
    </p:spTree>
    <p:custDataLst>
      <p:tags r:id="rId1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系统功能升级与拓展</a:t>
            </a:r>
            <a:endParaRPr lang="zh-CN" altLang="en-US"/>
          </a:p>
        </p:txBody>
      </p:sp>
      <p:sp>
        <p:nvSpPr>
          <p:cNvPr id="4" name="圆角矩形 3"/>
          <p:cNvSpPr/>
          <p:nvPr>
            <p:custDataLst>
              <p:tags r:id="rId3"/>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iSans Normal"/>
              <a:ea typeface="MiSans Normal"/>
              <a:sym typeface="MiSans Normal"/>
            </a:endParaRPr>
          </a:p>
        </p:txBody>
      </p:sp>
      <p:sp>
        <p:nvSpPr>
          <p:cNvPr id="5" name="圆角矩形 4"/>
          <p:cNvSpPr/>
          <p:nvPr>
            <p:custDataLst>
              <p:tags r:id="rId4"/>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iSans Normal"/>
              <a:ea typeface="MiSans Normal"/>
              <a:sym typeface="MiSans Normal"/>
            </a:endParaRPr>
          </a:p>
        </p:txBody>
      </p:sp>
      <p:sp>
        <p:nvSpPr>
          <p:cNvPr id="6" name="圆角矩形 5"/>
          <p:cNvSpPr/>
          <p:nvPr>
            <p:custDataLst>
              <p:tags r:id="rId5"/>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iSans Normal"/>
              <a:ea typeface="MiSans Normal"/>
              <a:sym typeface="MiSans Normal"/>
            </a:endParaRPr>
          </a:p>
        </p:txBody>
      </p:sp>
      <p:sp>
        <p:nvSpPr>
          <p:cNvPr id="7" name="圆角矩形 6"/>
          <p:cNvSpPr/>
          <p:nvPr>
            <p:custDataLst>
              <p:tags r:id="rId6"/>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iSans Normal"/>
              <a:ea typeface="MiSans Normal"/>
              <a:sym typeface="MiSans Normal"/>
            </a:endParaRPr>
          </a:p>
        </p:txBody>
      </p:sp>
      <p:sp>
        <p:nvSpPr>
          <p:cNvPr id="10" name="圆角矩形 9"/>
          <p:cNvSpPr/>
          <p:nvPr>
            <p:custDataLst>
              <p:tags r:id="rId7"/>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iSans Normal"/>
              <a:ea typeface="MiSans Normal"/>
              <a:sym typeface="MiSans Normal"/>
            </a:endParaRPr>
          </a:p>
        </p:txBody>
      </p:sp>
      <p:sp>
        <p:nvSpPr>
          <p:cNvPr id="11" name="圆角矩形 10"/>
          <p:cNvSpPr/>
          <p:nvPr>
            <p:custDataLst>
              <p:tags r:id="rId8"/>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iSans Normal"/>
              <a:ea typeface="MiSans Normal"/>
              <a:sym typeface="MiSans Normal"/>
            </a:endParaRPr>
          </a:p>
        </p:txBody>
      </p:sp>
      <p:sp>
        <p:nvSpPr>
          <p:cNvPr id="12" name="圆角矩形 11"/>
          <p:cNvSpPr/>
          <p:nvPr>
            <p:custDataLst>
              <p:tags r:id="rId9"/>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iSans Normal"/>
              <a:ea typeface="MiSans Normal"/>
              <a:sym typeface="MiSans Normal"/>
            </a:endParaRPr>
          </a:p>
        </p:txBody>
      </p:sp>
      <p:sp>
        <p:nvSpPr>
          <p:cNvPr id="13" name="圆角矩形 12"/>
          <p:cNvSpPr/>
          <p:nvPr>
            <p:custDataLst>
              <p:tags r:id="rId10"/>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iSans Normal"/>
              <a:ea typeface="MiSans Normal"/>
              <a:sym typeface="MiSans Normal"/>
            </a:endParaRPr>
          </a:p>
        </p:txBody>
      </p:sp>
      <p:sp>
        <p:nvSpPr>
          <p:cNvPr id="8" name="文本框 7"/>
          <p:cNvSpPr txBox="1"/>
          <p:nvPr>
            <p:custDataLst>
              <p:tags r:id="rId11"/>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iSans Normal"/>
                <a:ea typeface="MiSans Normal"/>
                <a:sym typeface="MiSans Normal"/>
              </a:rPr>
              <a:t>集成其他系统，实现数据共享和协同工作</a:t>
            </a:r>
            <a:endParaRPr lang="zh-CN" altLang="en-US" sz="2400">
              <a:latin typeface="MiSans Normal"/>
              <a:ea typeface="MiSans Normal"/>
              <a:sym typeface="MiSans Normal"/>
            </a:endParaRPr>
          </a:p>
        </p:txBody>
      </p:sp>
      <p:sp>
        <p:nvSpPr>
          <p:cNvPr id="9" name="文本框 8"/>
          <p:cNvSpPr txBox="1"/>
          <p:nvPr>
            <p:custDataLst>
              <p:tags r:id="rId12"/>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iSans Normal"/>
                <a:ea typeface="MiSans Normal"/>
                <a:sym typeface="MiSans Normal"/>
              </a:rPr>
              <a:t>升级系统架构，提高系统稳定性和扩展性</a:t>
            </a:r>
            <a:endParaRPr lang="zh-CN" altLang="en-US" sz="2400">
              <a:latin typeface="MiSans Normal"/>
              <a:ea typeface="MiSans Normal"/>
              <a:sym typeface="MiSans Normal"/>
            </a:endParaRPr>
          </a:p>
        </p:txBody>
      </p:sp>
      <p:sp>
        <p:nvSpPr>
          <p:cNvPr id="14" name="文本框 13"/>
          <p:cNvSpPr txBox="1"/>
          <p:nvPr>
            <p:custDataLst>
              <p:tags r:id="rId13"/>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iSans Normal"/>
                <a:ea typeface="MiSans Normal"/>
                <a:sym typeface="MiSans Normal"/>
              </a:rPr>
              <a:t>增加新的功能模块，如招聘、培训、绩效管理等</a:t>
            </a:r>
            <a:endParaRPr lang="zh-CN" altLang="en-US" sz="2400">
              <a:latin typeface="MiSans Normal"/>
              <a:ea typeface="MiSans Normal"/>
              <a:sym typeface="MiSans Normal"/>
            </a:endParaRPr>
          </a:p>
        </p:txBody>
      </p:sp>
      <p:sp>
        <p:nvSpPr>
          <p:cNvPr id="15" name="文本框 14"/>
          <p:cNvSpPr txBox="1"/>
          <p:nvPr>
            <p:custDataLst>
              <p:tags r:id="rId14"/>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iSans Normal"/>
                <a:ea typeface="MiSans Normal"/>
                <a:sym typeface="MiSans Normal"/>
              </a:rPr>
              <a:t>优化现有功能模块，提高用户体验和操作效率</a:t>
            </a:r>
            <a:endParaRPr lang="zh-CN" altLang="en-US" sz="2400">
              <a:latin typeface="MiSans Normal"/>
              <a:ea typeface="MiSans Normal"/>
              <a:sym typeface="MiSans Normal"/>
            </a:endParaRPr>
          </a:p>
        </p:txBody>
      </p:sp>
    </p:spTree>
    <p:custDataLst>
      <p:tags r:id="rId1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安全性提升</a:t>
            </a:r>
            <a:endParaRPr lang="zh-CN" altLang="en-US"/>
          </a:p>
        </p:txBody>
      </p:sp>
      <p:sp>
        <p:nvSpPr>
          <p:cNvPr id="4" name="五边形 16"/>
          <p:cNvSpPr/>
          <p:nvPr>
            <p:custDataLst>
              <p:tags r:id="rId3"/>
            </p:custDataLst>
          </p:nvPr>
        </p:nvSpPr>
        <p:spPr>
          <a:xfrm rot="16200000" flipH="1">
            <a:off x="7089075" y="1610071"/>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5" name="五边形 17"/>
          <p:cNvSpPr/>
          <p:nvPr>
            <p:custDataLst>
              <p:tags r:id="rId4"/>
            </p:custDataLst>
          </p:nvPr>
        </p:nvSpPr>
        <p:spPr>
          <a:xfrm rot="16200000" flipH="1">
            <a:off x="7109348"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6" name="任意多边形 18"/>
          <p:cNvSpPr/>
          <p:nvPr>
            <p:custDataLst>
              <p:tags r:id="rId5"/>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7" name="任意多边形 19"/>
          <p:cNvSpPr/>
          <p:nvPr>
            <p:custDataLst>
              <p:tags r:id="rId6"/>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8" name="五边形 2"/>
          <p:cNvSpPr/>
          <p:nvPr>
            <p:custDataLst>
              <p:tags r:id="rId7"/>
            </p:custDataLst>
          </p:nvPr>
        </p:nvSpPr>
        <p:spPr>
          <a:xfrm rot="16200000" flipH="1">
            <a:off x="1620865" y="1610685"/>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9" name="五边形 3"/>
          <p:cNvSpPr/>
          <p:nvPr>
            <p:custDataLst>
              <p:tags r:id="rId8"/>
            </p:custDataLst>
          </p:nvPr>
        </p:nvSpPr>
        <p:spPr>
          <a:xfrm rot="16200000" flipH="1">
            <a:off x="1642367"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10" name="任意多边形 4"/>
          <p:cNvSpPr/>
          <p:nvPr>
            <p:custDataLst>
              <p:tags r:id="rId9"/>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11" name="任意多边形 5"/>
          <p:cNvSpPr/>
          <p:nvPr>
            <p:custDataLst>
              <p:tags r:id="rId10"/>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961067"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iSans Normal"/>
                <a:ea typeface="MiSans Normal"/>
                <a:cs typeface="MiSans Normal" panose="00000500000000000000" charset="-122"/>
                <a:sym typeface="MiSans Normal"/>
              </a:rPr>
              <a:t>加强数据加密：采用高级加密标准，确保数据在传输和存储过程中的安全</a:t>
            </a:r>
            <a:endParaRPr kumimoji="0" lang="zh-CN" altLang="en-US" b="0" i="0" u="none" strike="noStrike" kern="1200" cap="none" spc="0" normalizeH="0" baseline="0" noProof="0">
              <a:ln>
                <a:noFill/>
              </a:ln>
              <a:solidFill>
                <a:schemeClr val="tx1">
                  <a:lumMod val="75000"/>
                  <a:lumOff val="25000"/>
                </a:schemeClr>
              </a:solidFill>
              <a:effectLst/>
              <a:uLnTx/>
              <a:uFillTx/>
              <a:latin typeface="MiSans Normal"/>
              <a:ea typeface="MiSans Normal"/>
              <a:cs typeface="MiSans Normal" panose="00000500000000000000" charset="-122"/>
              <a:sym typeface="MiSans Normal"/>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2"/>
            </p:custDataLst>
          </p:nvPr>
        </p:nvSpPr>
        <p:spPr bwMode="auto">
          <a:xfrm>
            <a:off x="6428049"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iSans Normal"/>
                <a:ea typeface="MiSans Normal"/>
                <a:cs typeface="MiSans Normal" panose="00000500000000000000" charset="-122"/>
                <a:sym typeface="MiSans Normal"/>
              </a:rPr>
              <a:t>定期备份和恢复：定期备份数据，并确保在系统出现故障时能够快速恢复</a:t>
            </a:r>
            <a:endParaRPr err="1">
              <a:solidFill>
                <a:schemeClr val="tx1">
                  <a:lumMod val="75000"/>
                  <a:lumOff val="25000"/>
                </a:schemeClr>
              </a:solidFill>
              <a:latin typeface="MiSans Normal"/>
              <a:ea typeface="MiSans Normal"/>
              <a:cs typeface="MiSans Normal" panose="00000500000000000000" charset="-122"/>
              <a:sym typeface="MiSans Normal"/>
            </a:endParaRPr>
          </a:p>
        </p:txBody>
      </p:sp>
      <p:sp>
        <p:nvSpPr>
          <p:cNvPr id="15" name="五边形 9"/>
          <p:cNvSpPr/>
          <p:nvPr>
            <p:custDataLst>
              <p:tags r:id="rId13"/>
            </p:custDataLst>
          </p:nvPr>
        </p:nvSpPr>
        <p:spPr>
          <a:xfrm rot="16200000" flipH="1">
            <a:off x="4425312" y="1622972"/>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16" name="五边形 10"/>
          <p:cNvSpPr/>
          <p:nvPr>
            <p:custDataLst>
              <p:tags r:id="rId14"/>
            </p:custDataLst>
          </p:nvPr>
        </p:nvSpPr>
        <p:spPr>
          <a:xfrm rot="16200000" flipH="1">
            <a:off x="4446199" y="428120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17" name="任意多边形 11"/>
          <p:cNvSpPr/>
          <p:nvPr>
            <p:custDataLst>
              <p:tags r:id="rId15"/>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iSans Normal"/>
              <a:ea typeface="MiSans Normal"/>
              <a:cs typeface="MiSans Normal" panose="00000500000000000000" charset="-122"/>
              <a:sym typeface="MiSans Normal"/>
            </a:endParaRPr>
          </a:p>
        </p:txBody>
      </p:sp>
      <p:sp>
        <p:nvSpPr>
          <p:cNvPr id="18" name="任意多边形 12"/>
          <p:cNvSpPr/>
          <p:nvPr>
            <p:custDataLst>
              <p:tags r:id="rId16"/>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20" name="五边形 23"/>
          <p:cNvSpPr/>
          <p:nvPr>
            <p:custDataLst>
              <p:tags r:id="rId17"/>
            </p:custDataLst>
          </p:nvPr>
        </p:nvSpPr>
        <p:spPr>
          <a:xfrm rot="16200000" flipH="1">
            <a:off x="9751610" y="1646931"/>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21" name="五边形 24"/>
          <p:cNvSpPr/>
          <p:nvPr>
            <p:custDataLst>
              <p:tags r:id="rId18"/>
            </p:custDataLst>
          </p:nvPr>
        </p:nvSpPr>
        <p:spPr>
          <a:xfrm rot="16200000" flipH="1">
            <a:off x="9772498" y="4303937"/>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23" name="任意多边形 25"/>
          <p:cNvSpPr/>
          <p:nvPr>
            <p:custDataLst>
              <p:tags r:id="rId19"/>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24" name="任意多边形 26"/>
          <p:cNvSpPr/>
          <p:nvPr>
            <p:custDataLst>
              <p:tags r:id="rId20"/>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iSans Normal"/>
              <a:ea typeface="MiSans Normal"/>
              <a:cs typeface="MiSans Normal" panose="00000500000000000000" charset="-122"/>
              <a:sym typeface="MiSans Normal"/>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9091198" y="310598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iSans Normal"/>
                <a:ea typeface="MiSans Normal"/>
                <a:cs typeface="MiSans Normal" panose="00000500000000000000" charset="-122"/>
                <a:sym typeface="MiSans Normal"/>
              </a:rPr>
              <a:t>漏洞扫描和修复：定期进行漏洞扫描，及时修复发现的漏洞，防止黑客攻击</a:t>
            </a:r>
            <a:endParaRPr err="1">
              <a:solidFill>
                <a:schemeClr val="tx1">
                  <a:lumMod val="75000"/>
                  <a:lumOff val="25000"/>
                </a:schemeClr>
              </a:solidFill>
              <a:latin typeface="MiSans Normal"/>
              <a:ea typeface="MiSans Normal"/>
              <a:cs typeface="MiSans Normal" panose="00000500000000000000" charset="-122"/>
              <a:sym typeface="MiSans Normal"/>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2"/>
            </p:custDataLst>
          </p:nvPr>
        </p:nvSpPr>
        <p:spPr bwMode="auto">
          <a:xfrm>
            <a:off x="3764900" y="308202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fontScale="90000"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iSans Normal"/>
                <a:ea typeface="MiSans Normal"/>
                <a:cs typeface="MiSans Normal" panose="00000500000000000000" charset="-122"/>
                <a:sym typeface="MiSans Normal"/>
              </a:rPr>
              <a:t>身份验证和授权：实施严格的用户身份验证和授权机制，确保只有授权用户才能访问系统</a:t>
            </a:r>
            <a:endParaRPr lang="zh-CN" altLang="en-US" sz="2000">
              <a:solidFill>
                <a:schemeClr val="tx1">
                  <a:lumMod val="75000"/>
                  <a:lumOff val="25000"/>
                </a:schemeClr>
              </a:solidFill>
              <a:latin typeface="MiSans Normal"/>
              <a:ea typeface="MiSans Normal"/>
              <a:cs typeface="MiSans Normal" panose="00000500000000000000" charset="-122"/>
              <a:sym typeface="MiSans Normal"/>
            </a:endParaRPr>
          </a:p>
        </p:txBody>
      </p:sp>
    </p:spTree>
    <p:custDataLst>
      <p:tags r:id="rId2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用户体验改善</a:t>
            </a:r>
            <a:endParaRPr lang="zh-CN" altLang="en-US"/>
          </a:p>
        </p:txBody>
      </p:sp>
      <p:sp>
        <p:nvSpPr>
          <p:cNvPr id="6" name="矩形 5"/>
          <p:cNvSpPr/>
          <p:nvPr>
            <p:custDataLst>
              <p:tags r:id="rId3"/>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1" name="矩形 10"/>
          <p:cNvSpPr/>
          <p:nvPr>
            <p:custDataLst>
              <p:tags r:id="rId4"/>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6" name="TextBox 2"/>
          <p:cNvSpPr txBox="1"/>
          <p:nvPr>
            <p:custDataLst>
              <p:tags r:id="rId5"/>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iSans Normal"/>
                <a:ea typeface="MiSans Normal"/>
                <a:cs typeface="微软雅黑" panose="020b0503020204020204" charset="-122"/>
                <a:sym typeface="MiSans Normal"/>
              </a:rPr>
              <a:t>界面设计：简洁明了，易于操作</a:t>
            </a:r>
            <a:endParaRPr lang="zh-CN" altLang="en-US" sz="2000" spc="150">
              <a:solidFill>
                <a:schemeClr val="dk1">
                  <a:lumMod val="80000"/>
                  <a:lumOff val="20000"/>
                </a:schemeClr>
              </a:solidFill>
              <a:latin typeface="MiSans Normal"/>
              <a:ea typeface="MiSans Normal"/>
              <a:cs typeface="微软雅黑" panose="020b0503020204020204" charset="-122"/>
              <a:sym typeface="MiSans Normal"/>
            </a:endParaRPr>
          </a:p>
        </p:txBody>
      </p:sp>
      <p:sp>
        <p:nvSpPr>
          <p:cNvPr id="7" name="矩形 6"/>
          <p:cNvSpPr/>
          <p:nvPr>
            <p:custDataLst>
              <p:tags r:id="rId6"/>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2" name="矩形 11"/>
          <p:cNvSpPr/>
          <p:nvPr>
            <p:custDataLst>
              <p:tags r:id="rId7"/>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8" name="TextBox 2"/>
          <p:cNvSpPr txBox="1"/>
          <p:nvPr>
            <p:custDataLst>
              <p:tags r:id="rId8"/>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iSans Normal"/>
                <a:ea typeface="MiSans Normal"/>
                <a:cs typeface="微软雅黑" panose="020b0503020204020204" charset="-122"/>
                <a:sym typeface="MiSans Normal"/>
              </a:rPr>
              <a:t>功能优化：增加个性化设置，满足不同用户需求</a:t>
            </a:r>
            <a:endParaRPr lang="zh-CN" altLang="en-US" sz="2000" spc="150">
              <a:solidFill>
                <a:schemeClr val="dk1">
                  <a:lumMod val="80000"/>
                  <a:lumOff val="20000"/>
                </a:schemeClr>
              </a:solidFill>
              <a:latin typeface="MiSans Normal"/>
              <a:ea typeface="MiSans Normal"/>
              <a:cs typeface="微软雅黑" panose="020b0503020204020204" charset="-122"/>
              <a:sym typeface="MiSans Normal"/>
            </a:endParaRPr>
          </a:p>
        </p:txBody>
      </p:sp>
      <p:sp>
        <p:nvSpPr>
          <p:cNvPr id="34" name="矩形 33"/>
          <p:cNvSpPr/>
          <p:nvPr>
            <p:custDataLst>
              <p:tags r:id="rId9"/>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38" name="矩形 37"/>
          <p:cNvSpPr/>
          <p:nvPr>
            <p:custDataLst>
              <p:tags r:id="rId10"/>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42" name="TextBox 2"/>
          <p:cNvSpPr txBox="1"/>
          <p:nvPr>
            <p:custDataLst>
              <p:tags r:id="rId11"/>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iSans Normal"/>
                <a:ea typeface="MiSans Normal"/>
                <a:cs typeface="微软雅黑" panose="020b0503020204020204" charset="-122"/>
                <a:sym typeface="MiSans Normal"/>
              </a:rPr>
              <a:t>系统响应速度：提高系统处理速度，减少等待时间</a:t>
            </a:r>
            <a:endParaRPr lang="zh-CN" altLang="en-US" sz="2000" spc="150">
              <a:solidFill>
                <a:schemeClr val="dk1">
                  <a:lumMod val="80000"/>
                  <a:lumOff val="20000"/>
                </a:schemeClr>
              </a:solidFill>
              <a:latin typeface="MiSans Normal"/>
              <a:ea typeface="MiSans Normal"/>
              <a:cs typeface="微软雅黑" panose="020b0503020204020204" charset="-122"/>
              <a:sym typeface="MiSans Normal"/>
            </a:endParaRPr>
          </a:p>
        </p:txBody>
      </p:sp>
      <p:sp>
        <p:nvSpPr>
          <p:cNvPr id="35" name="矩形 34"/>
          <p:cNvSpPr/>
          <p:nvPr>
            <p:custDataLst>
              <p:tags r:id="rId12"/>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39" name="矩形 38"/>
          <p:cNvSpPr/>
          <p:nvPr>
            <p:custDataLst>
              <p:tags r:id="rId13"/>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43" name="TextBox 2"/>
          <p:cNvSpPr txBox="1"/>
          <p:nvPr>
            <p:custDataLst>
              <p:tags r:id="rId14"/>
            </p:custDataLst>
          </p:nvPr>
        </p:nvSpPr>
        <p:spPr>
          <a:xfrm>
            <a:off x="9021280"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iSans Normal"/>
                <a:ea typeface="MiSans Normal"/>
                <a:cs typeface="微软雅黑" panose="020b0503020204020204" charset="-122"/>
                <a:sym typeface="MiSans Normal"/>
              </a:rPr>
              <a:t>数据安全：加强数据加密和备份，确保用户数据安全</a:t>
            </a:r>
            <a:endParaRPr lang="zh-CN" altLang="en-US" sz="2000" spc="150">
              <a:solidFill>
                <a:schemeClr val="dk1">
                  <a:lumMod val="80000"/>
                  <a:lumOff val="20000"/>
                </a:schemeClr>
              </a:solidFill>
              <a:latin typeface="MiSans Normal"/>
              <a:ea typeface="MiSans Normal"/>
              <a:cs typeface="微软雅黑" panose="020b0503020204020204" charset="-122"/>
              <a:sym typeface="MiSans Normal"/>
            </a:endParaRPr>
          </a:p>
        </p:txBody>
      </p:sp>
    </p:spTree>
    <p:custDataLst>
      <p:tags r:id="rId1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2"/>
            </p:custDataLst>
          </p:nvPr>
        </p:nvSpPr>
        <p:spPr/>
        <p:txBody>
          <a:bodyPr/>
          <a:lstStyle/>
          <a:p>
            <a:r>
              <a:rPr lang="zh-CN" altLang="en-US">
                <a:latin typeface="+mj-ea"/>
                <a:ea typeface="+mj-ea"/>
              </a:rPr>
              <a:t>03</a:t>
            </a:r>
            <a:endParaRPr lang="zh-CN" altLang="en-US">
              <a:latin typeface="+mj-ea"/>
              <a:ea typeface="+mj-ea"/>
            </a:endParaRPr>
          </a:p>
        </p:txBody>
      </p:sp>
      <p:sp>
        <p:nvSpPr>
          <p:cNvPr id="8" name="标题 7"/>
          <p:cNvSpPr>
            <a:spLocks noGrp="1"/>
          </p:cNvSpPr>
          <p:nvPr>
            <p:ph type="title" idx="1"/>
            <p:custDataLst>
              <p:tags r:id="rId3"/>
            </p:custDataLst>
          </p:nvPr>
        </p:nvSpPr>
        <p:spPr/>
        <p:txBody>
          <a:bodyPr>
            <a:normAutofit fontScale="90000"/>
          </a:bodyPr>
          <a:lstStyle/>
          <a:p>
            <a:pPr marL="0" indent="0" algn="l">
              <a:lnSpc>
                <a:spcPct val="100000"/>
              </a:lnSpc>
              <a:spcBef>
                <a:spcPct val="0"/>
              </a:spcBef>
              <a:spcAft>
                <a:spcPct val="0"/>
              </a:spcAft>
              <a:buSzTx/>
            </a:pPr>
            <a:r>
              <a:rPr lang="zh-CN" altLang="en-US" sz="4800"/>
              <a:t>人力资源信息系统效率提升的方法</a:t>
            </a:r>
            <a:endParaRPr lang="zh-CN" altLang="en-US" sz="4800"/>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custDataLst>
              <p:tags r:id="rId2"/>
            </p:custDataLst>
          </p:nvPr>
        </p:nvSpPr>
        <p:spPr/>
        <p:txBody>
          <a:bodyPr/>
          <a:lstStyle/>
          <a:p>
            <a:r>
              <a:rPr lang="zh-CN" altLang="en-US"/>
              <a:t>引入人工智能技术</a:t>
            </a:r>
            <a:endParaRPr lang="zh-CN" altLang="en-US"/>
          </a:p>
        </p:txBody>
      </p:sp>
      <p:sp>
        <p:nvSpPr>
          <p:cNvPr id="16" name="对角圆角矩形 15"/>
          <p:cNvSpPr/>
          <p:nvPr>
            <p:custDataLst>
              <p:tags r:id="rId3"/>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7" name="对角圆角矩形 16"/>
          <p:cNvSpPr/>
          <p:nvPr>
            <p:custDataLst>
              <p:tags r:id="rId4"/>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8" name="直角三角形 17"/>
          <p:cNvSpPr/>
          <p:nvPr>
            <p:custDataLst>
              <p:tags r:id="rId5"/>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28" name="文本框 27"/>
          <p:cNvSpPr txBox="1"/>
          <p:nvPr>
            <p:custDataLst>
              <p:tags r:id="rId6"/>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iSans Normal"/>
                <a:ea typeface="MiSans Normal"/>
                <a:sym typeface="MiSans Normal"/>
              </a:rPr>
              <a:t>人工智能技术可以帮助企业更好地管理人力资源</a:t>
            </a:r>
            <a:endParaRPr lang="en-US" altLang="zh-CN">
              <a:solidFill>
                <a:schemeClr val="dk1">
                  <a:lumMod val="80000"/>
                  <a:lumOff val="20000"/>
                </a:schemeClr>
              </a:solidFill>
              <a:latin typeface="MiSans Normal"/>
              <a:ea typeface="MiSans Normal"/>
              <a:sym typeface="MiSans Normal"/>
            </a:endParaRPr>
          </a:p>
        </p:txBody>
      </p:sp>
      <p:sp>
        <p:nvSpPr>
          <p:cNvPr id="53" name="对角圆角矩形 52"/>
          <p:cNvSpPr/>
          <p:nvPr>
            <p:custDataLst>
              <p:tags r:id="rId7"/>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4" name="对角圆角矩形 53"/>
          <p:cNvSpPr/>
          <p:nvPr>
            <p:custDataLst>
              <p:tags r:id="rId8"/>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5" name="直角三角形 54"/>
          <p:cNvSpPr/>
          <p:nvPr>
            <p:custDataLst>
              <p:tags r:id="rId9"/>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57" name="文本框 56"/>
          <p:cNvSpPr txBox="1"/>
          <p:nvPr>
            <p:custDataLst>
              <p:tags r:id="rId10"/>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iSans Normal"/>
                <a:ea typeface="MiSans Normal"/>
                <a:sym typeface="MiSans Normal"/>
              </a:rPr>
              <a:t>人工智能技术在人力资源信息系统中的应用</a:t>
            </a:r>
            <a:endParaRPr lang="zh-CN" altLang="en-US">
              <a:solidFill>
                <a:schemeClr val="dk1">
                  <a:lumMod val="80000"/>
                  <a:lumOff val="20000"/>
                </a:schemeClr>
              </a:solidFill>
              <a:latin typeface="MiSans Normal"/>
              <a:ea typeface="MiSans Normal"/>
              <a:sym typeface="MiSans Normal"/>
            </a:endParaRPr>
          </a:p>
        </p:txBody>
      </p:sp>
      <p:sp>
        <p:nvSpPr>
          <p:cNvPr id="6" name="对角圆角矩形 5"/>
          <p:cNvSpPr/>
          <p:nvPr>
            <p:custDataLst>
              <p:tags r:id="rId11"/>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7" name="对角圆角矩形 6"/>
          <p:cNvSpPr/>
          <p:nvPr>
            <p:custDataLst>
              <p:tags r:id="rId12"/>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8" name="直角三角形 7"/>
          <p:cNvSpPr/>
          <p:nvPr>
            <p:custDataLst>
              <p:tags r:id="rId13"/>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9" name="文本框 8"/>
          <p:cNvSpPr txBox="1"/>
          <p:nvPr>
            <p:custDataLst>
              <p:tags r:id="rId14"/>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iSans Normal"/>
                <a:ea typeface="MiSans Normal"/>
                <a:sym typeface="MiSans Normal"/>
              </a:rPr>
              <a:t>人工智能技术可以提高人力资源信息系统的效率</a:t>
            </a:r>
            <a:endParaRPr lang="zh-CN" altLang="en-US">
              <a:solidFill>
                <a:schemeClr val="dk1">
                  <a:lumMod val="80000"/>
                  <a:lumOff val="20000"/>
                </a:schemeClr>
              </a:solidFill>
              <a:latin typeface="MiSans Normal"/>
              <a:ea typeface="MiSans Normal"/>
              <a:sym typeface="MiSans Normal"/>
            </a:endParaRPr>
          </a:p>
        </p:txBody>
      </p:sp>
      <p:sp>
        <p:nvSpPr>
          <p:cNvPr id="10" name="对角圆角矩形 9"/>
          <p:cNvSpPr/>
          <p:nvPr>
            <p:custDataLst>
              <p:tags r:id="rId15"/>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1" name="对角圆角矩形 10"/>
          <p:cNvSpPr/>
          <p:nvPr>
            <p:custDataLst>
              <p:tags r:id="rId16"/>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2" name="直角三角形 11"/>
          <p:cNvSpPr/>
          <p:nvPr>
            <p:custDataLst>
              <p:tags r:id="rId17"/>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iSans Normal"/>
              <a:ea typeface="MiSans Normal"/>
              <a:sym typeface="MiSans Normal"/>
            </a:endParaRPr>
          </a:p>
        </p:txBody>
      </p:sp>
      <p:sp>
        <p:nvSpPr>
          <p:cNvPr id="13" name="文本框 12"/>
          <p:cNvSpPr txBox="1"/>
          <p:nvPr>
            <p:custDataLst>
              <p:tags r:id="rId18"/>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iSans Normal"/>
                <a:ea typeface="MiSans Normal"/>
                <a:sym typeface="MiSans Normal"/>
              </a:rPr>
              <a:t>人工智能技术可以降低人力资源信息系统的维护成本</a:t>
            </a:r>
            <a:endParaRPr lang="en-US" altLang="zh-CN">
              <a:solidFill>
                <a:schemeClr val="dk1">
                  <a:lumMod val="80000"/>
                  <a:lumOff val="20000"/>
                </a:schemeClr>
              </a:solidFill>
              <a:latin typeface="MiSans Normal"/>
              <a:ea typeface="MiSans Normal"/>
              <a:sym typeface="MiSans Normal"/>
            </a:endParaRPr>
          </a:p>
        </p:txBody>
      </p:sp>
    </p:spTree>
    <p:custDataLst>
      <p:tags r:id="rId19"/>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https://d.book118.com/265111114240011120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3"/>
  <p:tag name="KSO_WM_UNIT_INDEX" val="3"/>
  <p:tag name="KSO_WM_UNIT_LAYERLEVEL" val="1"/>
  <p:tag name="KSO_WM_UNIT_SHADOW_SCHEMECOLOR_INDEX" val="14"/>
  <p:tag name="KSO_WM_UNIT_SHADOW_SCHEMECOLOR_INDEX_BRIGHTNESS" val="-0.5"/>
  <p:tag name="KSO_WM_UNIT_TEXT_FILL_FORE_SCHEMECOLOR_INDEX" val="2"/>
  <p:tag name="KSO_WM_UNIT_TEXT_FILL_FORE_SCHEMECOLOR_INDEX_BRIGHTNESS" val="0"/>
  <p:tag name="KSO_WM_UNIT_TEXT_FILL_TYPE"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_0**"/>
  <p:tag name="KSO_WM_UNIT_LAYERLEVEL" val="1"/>
</p:tagLst>
</file>

<file path=ppt/tags/tag99.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4.xml><?xml version="1.0" encoding="utf-8"?>
<p:tagLst xmlns:p="http://schemas.openxmlformats.org/presentationml/2006/main">
  <p:tag name="KSO_WM_BEAUTIFY_FLAG" val="#wm#"/>
  <p:tag name="KSO_WM_SLIDE_CONTENT_AREA" val="{&quot;left&quot;:&quot;173.7&quot;,&quot;top&quot;:&quot;78.5&quot;,&quot;width&quot;:&quot;702.55&quot;,&quot;height&quot;:&quot;350.15&quot;}"/>
  <p:tag name="KSO_WM_SLIDE_ID" val="custom20230314_1"/>
  <p:tag name="KSO_WM_SLIDE_INDEX" val="1"/>
  <p:tag name="KSO_WM_SLIDE_ITEM_CNT" val="0"/>
  <p:tag name="KSO_WM_SLIDE_LAYOUT" val="a_b_f"/>
  <p:tag name="KSO_WM_SLIDE_LAYOUT_CNT" val="1_1_1"/>
  <p:tag name="KSO_WM_SLIDE_SUBTYPE" val="pureTxt"/>
  <p:tag name="KSO_WM_SLIDE_THEME_ID" val="3303413"/>
  <p:tag name="KSO_WM_SLIDE_THEME_NAME" val="蓝色极简几何图形"/>
  <p:tag name="KSO_WM_SLIDE_TYPE" val="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1_1"/>
  <p:tag name="KSO_WM_UNIT_INDEX" val="1_1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1_2"/>
  <p:tag name="KSO_WM_UNIT_INDEX" val="1_1_2"/>
  <p:tag name="KSO_WM_UNIT_LAYERLEVEL" val="1_1_1"/>
  <p:tag name="KSO_WM_UNIT_PRESET_TEXT" val="01"/>
  <p:tag name="KSO_WM_UNIT_SUBTYPE" val="d"/>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2_2"/>
  <p:tag name="KSO_WM_UNIT_INDEX" val="1_2_2"/>
  <p:tag name="KSO_WM_UNIT_LAYERLEVEL" val="1_1_1"/>
  <p:tag name="KSO_WM_UNIT_PRESET_TEXT" val="02"/>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3_1"/>
  <p:tag name="KSO_WM_UNIT_INDEX" val="1_3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4_2"/>
  <p:tag name="KSO_WM_UNIT_INDEX" val="1_4_2"/>
  <p:tag name="KSO_WM_UNIT_LAYERLEVEL" val="1_1_1"/>
  <p:tag name="KSO_WM_UNIT_PRESET_TEXT" val="04"/>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5,&quot;colorType&quot;:1,&quot;foreColorIndex&quot;:14,&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i*1_5_2"/>
  <p:tag name="KSO_WM_UNIT_INDEX" val="1_5_2"/>
  <p:tag name="KSO_WM_UNIT_LAYERLEVEL" val="1_1_1"/>
  <p:tag name="KSO_WM_UNIT_PRESET_TEXT" val="05"/>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49.65000000000003,&quot;width&quot;:384.9}"/>
  <p:tag name="KSO_WM_TAG_VERSION" val="1.0"/>
  <p:tag name="KSO_WM_TEMPLATE_CATEGORY" val="custom"/>
  <p:tag name="KSO_WM_TEMPLATE_INDEX" val="20230314"/>
  <p:tag name="KSO_WM_UNIT_COMPATIBLE" val="0"/>
  <p:tag name="KSO_WM_UNIT_DIAGRAM_ISNUMVISUAL" val="0"/>
  <p:tag name="KSO_WM_UNIT_DIAGRAM_ISREFERUNIT" val="0"/>
  <p:tag name="KSO_WM_UNIT_HIGHLIGHT" val="0"/>
  <p:tag name="KSO_WM_UNIT_ID" val="custom20230314_5*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22.xml><?xml version="1.0" encoding="utf-8"?>
<p:tagLst xmlns:p="http://schemas.openxmlformats.org/presentationml/2006/main">
  <p:tag name="KSO_WM_BEAUTIFY_FLAG" val="#wm#"/>
  <p:tag name="KSO_WM_DIAGRAM_GROUP_CODE" val="l1-1"/>
  <p:tag name="KSO_WM_SLIDE_DIAGTYPE" val="l"/>
  <p:tag name="KSO_WM_SLIDE_ID" val="custom20230314_5"/>
  <p:tag name="KSO_WM_SLIDE_INDEX" val="5"/>
  <p:tag name="KSO_WM_SLIDE_ITEM_CNT" val="5"/>
  <p:tag name="KSO_WM_SLIDE_LAYOUT" val="a_b_l"/>
  <p:tag name="KSO_WM_SLIDE_LAYOUT_CNT" val="1_1_1"/>
  <p:tag name="KSO_WM_SLIDE_SUBTYPE" val="diag"/>
  <p:tag name="KSO_WM_SLIDE_THEME_ID" val="3303413"/>
  <p:tag name="KSO_WM_SLIDE_THEME_NAME" val="蓝色极简几何图形"/>
  <p:tag name="KSO_WM_SLIDE_TYPE" val="contents"/>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1"/>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HEME_ID" val="3303413"/>
  <p:tag name="KSO_WM_SLIDE_THEME_NAME" val="蓝色极简几何图形"/>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43.xml><?xml version="1.0" encoding="utf-8"?>
<p:tagLst xmlns:p="http://schemas.openxmlformats.org/presentationml/2006/main">
  <p:tag name="KSO_WM_SLIDE_THEME_ID" val="3303413"/>
  <p:tag name="KSO_WM_SLIDE_THEME_NAME" val="蓝色极简几何图形"/>
  <p:tag name="KSO_WM_SLIDE_TYPE" val="text"/>
  <p:tag name="KSO_WM_TEMPLATE_CATEGORY" val="custom"/>
  <p:tag name="KSO_WM_TEMPLATE_INDEX" val="20231230"/>
</p:tagLst>
</file>

<file path=ppt/tags/tag1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57.xml><?xml version="1.0" encoding="utf-8"?>
<p:tagLst xmlns:p="http://schemas.openxmlformats.org/presentationml/2006/main">
  <p:tag name="KSO_WM_SLIDE_THEME_ID" val="3303413"/>
  <p:tag name="KSO_WM_SLIDE_THEME_NAME" val="蓝色极简几何图形"/>
  <p:tag name="KSO_WM_SLIDE_TYPE" val="text"/>
</p:tagLst>
</file>

<file path=ppt/tags/tag1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SLIDE_THEME_ID" val="3303413"/>
  <p:tag name="KSO_WM_SLIDE_THEME_NAME" val="蓝色极简几何图形"/>
  <p:tag name="KSO_WM_SLIDE_TYPE" val="text"/>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2"/>
  <p:tag name="KSO_WM_UNIT_TYPE" val="e"/>
  <p:tag name="KSO_WM_UNIT_VALUE" val="6"/>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HEME_ID" val="3303413"/>
  <p:tag name="KSO_WM_SLIDE_THEME_NAME" val="蓝色极简几何图形"/>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1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8.xml><?xml version="1.0" encoding="utf-8"?>
<p:tagLst xmlns:p="http://schemas.openxmlformats.org/presentationml/2006/main">
  <p:tag name="KSO_WM_SLIDE_THEME_ID" val="3303413"/>
  <p:tag name="KSO_WM_SLIDE_THEME_NAME" val="蓝色极简几何图形"/>
  <p:tag name="KSO_WM_SLIDE_TYPE" val="text"/>
  <p:tag name="KSO_WM_TEMPLATE_CATEGORY" val="custom"/>
  <p:tag name="KSO_WM_TEMPLATE_INDEX" val="20231230"/>
</p:tagLst>
</file>

<file path=ppt/tags/tag1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2.xml><?xml version="1.0" encoding="utf-8"?>
<p:tagLst xmlns:p="http://schemas.openxmlformats.org/presentationml/2006/main">
  <p:tag name="KSO_WM_SLIDE_THEME_ID" val="3303413"/>
  <p:tag name="KSO_WM_SLIDE_THEME_NAME" val="蓝色极简几何图形"/>
  <p:tag name="KSO_WM_SLIDE_TYPE" val="text"/>
</p:tagLst>
</file>

<file path=ppt/tags/tag2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4.xml><?xml version="1.0" encoding="utf-8"?>
<p:tagLst xmlns:p="http://schemas.openxmlformats.org/presentationml/2006/main">
  <p:tag name="KSO_WM_SLIDE_THEME_ID" val="3303413"/>
  <p:tag name="KSO_WM_SLIDE_THEME_NAME" val="蓝色极简几何图形"/>
  <p:tag name="KSO_WM_SLIDE_TYPE" val="text"/>
</p:tagLst>
</file>

<file path=ppt/tags/tag22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38.xml><?xml version="1.0" encoding="utf-8"?>
<p:tagLst xmlns:p="http://schemas.openxmlformats.org/presentationml/2006/main">
  <p:tag name="KSO_WM_SLIDE_THEME_ID" val="3303413"/>
  <p:tag name="KSO_WM_SLIDE_THEME_NAME" val="蓝色极简几何图形"/>
  <p:tag name="KSO_WM_SLIDE_TYPE" val="text"/>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1"/>
  <p:tag name="KSO_WM_UNIT_DIAGRAM_ISNUMVISUAL" val="0"/>
  <p:tag name="KSO_WM_UNIT_DIAGRAM_ISREFERUNIT" val="0"/>
  <p:tag name="KSO_WM_UNIT_HIGHLIGHT" val="0"/>
  <p:tag name="KSO_WM_UNIT_ID" val="custom20230314_7*e*1"/>
  <p:tag name="KSO_WM_UNIT_INDEX" val="1"/>
  <p:tag name="KSO_WM_UNIT_LAYERLEVEL" val="1"/>
  <p:tag name="KSO_WM_UNIT_NOCLEAR" val="0"/>
  <p:tag name="KSO_WM_UNIT_PRESET_TEXT" val="03"/>
  <p:tag name="KSO_WM_UNIT_TYPE" val="e"/>
  <p:tag name="KSO_WM_UNIT_VALUE" val="6"/>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314"/>
  <p:tag name="KSO_WM_UNIT_COMPATIBLE" val="0"/>
  <p:tag name="KSO_WM_UNIT_CONTENT_GROUP_TYPE" val="contentchip"/>
  <p:tag name="KSO_WM_UNIT_DIAGRAM_ISNUMVISUAL" val="0"/>
  <p:tag name="KSO_WM_UNIT_DIAGRAM_ISREFERUNIT" val="0"/>
  <p:tag name="KSO_WM_UNIT_HIGHLIGHT" val="0"/>
  <p:tag name="KSO_WM_UNIT_ID" val="custom20230314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1.xml><?xml version="1.0" encoding="utf-8"?>
<p:tagLst xmlns:p="http://schemas.openxmlformats.org/presentationml/2006/main">
  <p:tag name="KSO_WM_BEAUTIFY_FLAG" val="#wm#"/>
  <p:tag name="KSO_WM_SLIDE_CONTENT_AREA" val="{&quot;left&quot;:&quot;504.35&quot;,&quot;top&quot;:&quot;139.2&quot;,&quot;width&quot;:&quot;435.7&quot;,&quot;height&quot;:&quot;210&quot;}"/>
  <p:tag name="KSO_WM_SLIDE_ID" val="custom20230314_7"/>
  <p:tag name="KSO_WM_SLIDE_INDEX" val="7"/>
  <p:tag name="KSO_WM_SLIDE_ITEM_CNT" val="0"/>
  <p:tag name="KSO_WM_SLIDE_LAYOUT" val="a_e"/>
  <p:tag name="KSO_WM_SLIDE_LAYOUT_CNT" val="1_1"/>
  <p:tag name="KSO_WM_SLIDE_SUBTYPE" val="pureTxt"/>
  <p:tag name="KSO_WM_SLIDE_THEME_ID" val="3303413"/>
  <p:tag name="KSO_WM_SLIDE_THEME_NAME" val="蓝色极简几何图形"/>
  <p:tag name="KSO_WM_SLIDE_TYPE" val="sectionTitle"/>
  <p:tag name="KSO_WM_SPECIAL_SOURCE" val="bdnull"/>
  <p:tag name="KSO_WM_TAG_VERSION" val="1.0"/>
  <p:tag name="KSO_WM_TEMPLATE_CATEGORY" val="custom"/>
  <p:tag name="KSO_WM_TEMPLATE_COLOR_TYPE" val="0"/>
  <p:tag name="KSO_WM_TEMPLATE_INDEX" val="20230314"/>
  <p:tag name="KSO_WM_TEMPLATE_MASTER_TYPE" val="0"/>
  <p:tag name="KSO_WM_TEMPLATE_SUBCATEGORY" val="29"/>
</p:tagLst>
</file>

<file path=ppt/tags/tag2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9.xml><?xml version="1.0" encoding="utf-8"?>
<p:tagLst xmlns:p="http://schemas.openxmlformats.org/presentationml/2006/main">
  <p:tag name="KSO_WM_SLIDE_THEME_ID" val="3303413"/>
  <p:tag name="KSO_WM_SLIDE_THEME_NAME" val="蓝色极简几何图形"/>
  <p:tag name="KSO_WM_SLIDE_TYPE" val="text"/>
  <p:tag name="KSO_WM_TEMPLATE_CATEGORY" val="custom"/>
  <p:tag name="KSO_WM_TEMPLATE_INDEX" val="20231230"/>
</p:tagLst>
</file>

<file path=ppt/tags/tag26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102">
      <a:dk1>
        <a:srgbClr val="000000"/>
      </a:dk1>
      <a:lt1>
        <a:srgbClr val="FFFFFF"/>
      </a:lt1>
      <a:dk2>
        <a:srgbClr val="011163"/>
      </a:dk2>
      <a:lt2>
        <a:srgbClr val="F3F5FF"/>
      </a:lt2>
      <a:accent1>
        <a:srgbClr val="4864FC"/>
      </a:accent1>
      <a:accent2>
        <a:srgbClr val="6C5EDE"/>
      </a:accent2>
      <a:accent3>
        <a:srgbClr val="9059BF"/>
      </a:accent3>
      <a:accent4>
        <a:srgbClr val="B453A1"/>
      </a:accent4>
      <a:accent5>
        <a:srgbClr val="D84E82"/>
      </a:accent5>
      <a:accent6>
        <a:srgbClr val="FC4864"/>
      </a:accent6>
      <a:hlink>
        <a:srgbClr val="0563C1"/>
      </a:hlink>
      <a:folHlink>
        <a:srgbClr val="954D72"/>
      </a:folHlink>
    </a:clrScheme>
    <a:fontScheme name="自定义 1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MiSans Heavy</vt:lpstr>
      <vt:lpstr>MiSans Normal</vt:lpstr>
      <vt:lpstr>Wingdings</vt:lpstr>
      <vt:lpstr>Calibri Light</vt:lpstr>
      <vt:lpstr>微软雅黑</vt:lpstr>
      <vt:lpstr>宋体</vt:lpstr>
      <vt:lpstr>Office Theme</vt:lpstr>
      <vt:lpstr>人力资源信息系统的优化与效率提升</vt:lpstr>
      <vt:lpstr>目录</vt:lpstr>
      <vt:lpstr>人力资源信息系统优化的重要性</vt:lpstr>
      <vt:lpstr>提高企业人力资源管理效率</vt:lpstr>
      <vt:lpstr>提升企业决策水平</vt:lpstr>
      <vt:lpstr>增强企业竞争力</vt:lpstr>
      <vt:lpstr>人力资源信息系统优化的主要内容</vt:lpstr>
      <vt:lpstr>数据整合与标准化</vt:lpstr>
      <vt:lpstr>系统功能升级与拓展</vt:lpstr>
      <vt:lpstr>安全性提升</vt:lpstr>
      <vt:lpstr>用户体验改善</vt:lpstr>
      <vt:lpstr>人力资源信息系统效率提升的方法</vt:lpstr>
      <vt:lpstr>引入人工智能技术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2024-09-23T07:30:22.273</cp:lastPrinted>
  <dcterms:created xsi:type="dcterms:W3CDTF">2024-09-22T23:30:22Z</dcterms:created>
  <dcterms:modified xsi:type="dcterms:W3CDTF">2024-09-22T23:30:24Z</dcterms:modified>
</cp:coreProperties>
</file>