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D087D-5B04-4EC9-89ED-D5557E41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DEBF9-2AF1-470F-84C5-3E01DDE7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265BE-848A-4342-979F-BDF3C9B2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26378-4943-4E32-B304-DA5273B0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5C1F0-5E48-4EC9-AFAF-2E39D000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4DD88-A7AB-46E6-8A4A-964978A7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31729-1DE5-41B4-B811-0747167AF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D19D7-98B4-4D03-8847-DB643644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E15D5-767C-42A5-A219-3D1D3D81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31B15-9F23-4CEB-929A-BF93CF95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C0E0-88D9-4EA9-8829-C8932DEF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21421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公司内勤年末个人总结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自我管理与时间利用效率提升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专业技能与知识储备情况分析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21" r="26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回顾过去一年的工作，总结经验和教训，为新的一年制定更好的工作计划。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公司内勤工作涉及多个方面，包括行政管理、人力资源、财务管理等，需要全面了解和掌握。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本次总结主要涵盖公司内勤工作的各个方面，包括行政管理、人力资源、财务管理、客户服务等。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在总结中，将重点关注重要事件、关键问题、成功经验以及不足之处，并提出改进意见和建议。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行政管理工作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包括办公室管理、文档管理、会议组织等方面。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包括员工招聘、培训、绩效考核等方面。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包括预算制定、成本控制、财务报表等方面。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包括客户咨询、投诉处理、满意度调查等方面。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以上内容仅为示例，实际总结应根据具体情况进行撰写。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成功推进并完成XX个重点项目，确保项目进度、质量和成本控制达标。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建立并维护了XX家重要客户，提高客户满意度和忠诚度。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优化跨部门协作流程，提高工作效率，降低沟通成本。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完成重点任务情况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定期完成业务数据统计和分析报告，为公司决策提供有力支持。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完善文档管理体系，确保公司文件、合同等资料的安全、完整和便捷查询。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成功筹备并组织公司内外部会议，保障会议顺利进行并达到预期效果。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提出并实施多项创新举措，提高公司业务处理效率和质量。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主动学习新知识、新技能，提升自身综合素质和业务能力。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责任心与敬业精神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始终保持高度的工作责任心和敬业精神，为公司发展贡献自己的力量。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问题分析与经验总结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与部门内外同事沟通时，信息传递不清晰、不及时，导致工作延误或误解。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在处理多任务时，未能合理安排时间和优先级，导致工作效率低下。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在处理某些专业性较强的工作时，由于知识储备不足，导致难以胜任。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情绪管理不佳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在面对工作压力和挑战时，容易出现焦虑、烦躁等负面情绪，影响工作效率和质量。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工作中遇到的问题及原因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主动与同事沟通，明确工作需求和期望，确保信息畅通；同时，积极参与团队协作，共同解决问题。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运用时间管理工具和方法，合理安排工作和休息时间，确保高效完成任务。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利用业余时间学习相关专业知识，参加培训课程和行业研讨会，提升个人专业素养。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持续学习专业知识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学习情绪管理技巧，如深呼吸、冥想等，保持冷静和理智；同时，寻求家人和朋友的支持与鼓励。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增强情绪管理能力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解决问题的方法与经验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关注员工情绪健康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定期开展员工心理健康讲座和活动，提高员工情绪管理能力；建立员工关怀机制，关注员工生活和工作状况，及时提供帮助和支持。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每周组织部门会议，分享工作进展和问题，促进信息流通；同时，鼓励员工提出建议和意见，共同改进工作流程。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制定个人时间管理计划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根据个人工作习惯和任务特点，制定合理的时间管理计划，确保按时完成任务；同时，留出适当弹性时间应对突发情况。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设立专业学习计划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根据个人职业发展规划和公司业务需求，制定专业学习计划，提升个人竞争力；鼓励员工分享学习成果和经验，促进团队知识共享。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https://d.book118.com/265112142111011034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2024-08-29T18:04:11.328</cp:lastPrinted>
  <dcterms:created xsi:type="dcterms:W3CDTF">2024-08-29T10:04:11Z</dcterms:created>
  <dcterms:modified xsi:type="dcterms:W3CDTF">2024-08-29T10:04:13Z</dcterms:modified>
</cp:coreProperties>
</file>