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43770-8C1D-4C7C-B03A-F58AEB89A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B681B-19A1-4F02-A30F-7D89FB926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AC37A-94BB-4931-B165-2A9BD5B62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C19FC-D2EE-4866-9AA9-4E1FD748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2011B3-7335-4CE5-8BFD-99033FE87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478D6-BDAB-46C7-B7FD-7FD0806F3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4DACA-EA3D-4ED5-A2DE-3EE55D92F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2D763-2454-4F51-A23E-949AAF9D7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5EE83-872F-4B25-A1EC-11EB923F4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FE8CC-81A3-490B-AF3D-468FF0BA9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CC0DF-AFCE-4CAF-B673-B9D6BFABC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12244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车辆安全生产隐患排查治理培训课件制作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车辆安全生产隐患排查方法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车辆安全生产隐患治理措施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车辆安全生产隐患排查治理案例分析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车辆安全生产隐患排查治理工作建议与展望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提高车辆安全生产管理水平，预防和减少车辆事故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083" r="608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贯彻落实国家和行业相关法规、标准，推动企业安全生产主体责任落实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提升从业人员安全意识和操作技能，确保车辆运行安全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车辆管理人员、驾驶员、维修人员等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掌握车辆安全生产基本知识和相关法规标准；熟悉车辆安全检查和维护保养流程；具备识别和排查车辆安全隐患的能力；能够制定并执行相应的治理措施。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车辆安全生产隐患是指在车辆生产、使用、维护等环节中存在的可能导致事故发生的潜在危险因素。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根据隐患的性质和来源，可分为技术隐患、管理隐患、人为隐患等。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隐患的存在直接增加了车辆发生事故的风险，威胁人身和财产安全。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事故风险增加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隐患可能导致车辆生产过程中的故障和停机，影响生产效率和经济效益。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生产效率下降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车辆安全事故的发生会对企业形象造成负面影响，降低消费者信任度。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企业形象受损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隐患的危害和影响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通过排查和治理隐患，可以及时发现并消除潜在的危险因素，有效预防车辆安全事故的发生。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保障人身和财产安全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消除隐患可以减少车辆生产过程中的故障和停机时间，提高生产效率。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排查治理隐患有助于保障员工和乘客的人身安全，减少财产损失。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建立健全的隐患排查治理体系，可以提高企业的安全管理水平，增强企业的市场竞争力。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车辆安全生产隐患排查方法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对车辆进行每日例行检查，包括发动机、制动系统、轮胎等关键部件。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每日巡查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驾驶员自查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按照车辆保养手册要求，定期对车辆进行全面检查，确保各项性能指标达标。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培训驾驶员掌握基本的车辆安全检查技能，每次出车前进行自查。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专项整治行动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针对某一时期或某一类车辆出现的安全隐患，开展专项整治行动。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专家诊断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邀请行业专家对车辆进行深度检查，发现潜在的安全隐患。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技术检测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利用先进的检测设备和技术手段，对车辆进行全面细致的检测。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春季排查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夏季排查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秋季排查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冬季排查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季节性排查方法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春季气候多变，需重点检查车辆电路、空调系统等部件。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秋季天干物燥，需注意检查车辆油路、润滑系统等部件。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夏季高温多雨，需加强对轮胎、制动系统、冷却系统等部件的检查。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冬季寒冷干燥，需重点检查车辆暖风系统、防冻液等。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运用大数据、人工智能等技术手段，对车辆运行状况进行实时监控和预警。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通过对历史事故案例的分析，找出事故发生的规律和原因，制定相应的排查措施。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群众举报监督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鼓励群众积极举报车辆安全隐患，设立举报奖励制度，加强社会监督。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其他排查方法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车辆安全生产隐患治理措施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https://d.book118.com/265112244142011101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2024-09-09T22:22:09.349</cp:lastPrinted>
  <dcterms:created xsi:type="dcterms:W3CDTF">2024-09-09T14:22:09Z</dcterms:created>
  <dcterms:modified xsi:type="dcterms:W3CDTF">2024-09-09T14:22:11Z</dcterms:modified>
</cp:coreProperties>
</file>