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BDEC-2516-4845-8749-C7CFD703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C78A3-34DA-40BC-B259-0FEDCC971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1CAC9-F62C-4BA8-88BE-CE2670AEA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4A7AC-F76D-48ED-B1FE-B070926E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093B9A-E60F-44F1-B74E-24136315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028BD6-45C9-4C70-8213-874FE1D1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3EEBE-AD62-46C2-AA04-007A8FAB7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18E87-2DFE-4623-8D2F-A8527ABD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AA0C0-C629-47FA-BD89-7202DBCC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4E345-22CC-4D4B-A4E9-DE2D7A127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2B4A-59EF-440B-AD72-3A1971A32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13321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地铁铝合金车体焊接培训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焊接基础知识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地铁铝合金车体焊接工艺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地铁铝合金车体焊接操作技能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安全与防护措施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焊接是通过加热或加压，或两者并用，使两个分离的物体产生原子间结合，从而实现永久性连接的方法。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焊接过程中，通过物理或化学反应，使两个分离的物体产生原子间结合，形成牢固的接头。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根据加热方式、实现方式、工艺特点等，焊接有多种分类方式，如熔化焊、压力焊、钎焊等。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焊接具有连接强度高、密封性好、成本低等优点，但也存在一些缺点，如易产生焊接变形、易产生焊接缺陷等。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铝合金车体焊接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铝合金具有质量轻、强度高、耐腐蚀等优点，是地铁车辆制造中的重要材料。焊接是铝合金车体制造中的重要工艺之一，主要用于车体结构的连接和密封。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在地铁铝合金车体制造中，焊接需要满足高强度、高密封性、低成本等要求，同时还需要考虑到焊接变形和焊接缺陷等问题。因此，选择合适的焊接方法和工艺参数非常重要。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焊接在地铁铝合金车体制造中的应用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地铁铝合金车体焊接工艺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铝合金具有较低的密度，能有效减轻车体重量，提高车辆运行效率。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铝合金经过适当处理后，具有良好的机械性能，能够满足车体的强度要求。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铝合金易于切割、焊接和成型，为车体结构的制造提供了便利。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良好的加工性能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铝合金表面能形成致密的氧化膜，具有一定的耐腐蚀性，能够延长车体使用寿命。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铝合金材料特性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焊接前准备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清理焊缝，确保工件对齐，调整焊接参数等。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根据工艺要求，选择合适的焊接方法（如TIG、MIG等）进行焊接。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对焊缝进行外观检查、无损检测等，确保焊接质量。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按照相关标准对焊接接头进行强度、气密性等检测，确保满足要求。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地铁铝合金车体焊接工艺流程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通过目视或借助放大镜对焊缝外观进行检查，确保无缺陷。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采用X射线、超声波等方法对焊缝内部进行检测，确保无裂纹、气孔等缺陷。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力学性能检测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对焊接接头进行拉伸、弯曲、冲击等试验，检测其力学性能是否满足要求。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气密性检测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通过压力测试等方法检测焊接接头的气密性，确保无泄漏。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焊接质量检测与控制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地铁铝合金车体焊接操作技能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https://d.book118.com/265113321003011041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2024-09-01T09:54:24.904</cp:lastPrinted>
  <dcterms:created xsi:type="dcterms:W3CDTF">2024-09-01T01:54:24Z</dcterms:created>
  <dcterms:modified xsi:type="dcterms:W3CDTF">2024-09-01T01:54:26Z</dcterms:modified>
</cp:coreProperties>
</file>