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C1D37-FFA3-4ED1-90DB-5A70E3E09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8DFEE-134A-4E96-B357-D792BA043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0C0F3-341B-48F1-93EF-41F2762B3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087A3-F176-4190-AA40-65104DF3E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82D0A0-B62D-4FF5-B63E-C7746C30D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7474CF-E8CE-4DA8-9270-8123C0C3C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7777D-2788-46FE-9D6D-770F1FE4F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58930-2769-4AE1-A050-0685FE67A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F29BC-E63E-4B7E-8A73-810249AF2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24A5A-C9B3-4E31-AFB0-087BD1F42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8FB86-D337-475F-B519-DBD4AD0F3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133300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地震安全馆设备清单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地震模拟设备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地震教育展示设备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地震监测设备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地震模拟设备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用于模拟地震震动，提供真实的震动体验，让参与者感受到地震的威力。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地震模拟平台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平台尺寸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震动强度调节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根据安全馆场地大小和参与人数确定，一般应足够大以容纳一定数量的参与者。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可调节震动强度，以满足不同年龄段和身体状况的参与者的需求。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地震模拟平台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与地震模拟平台配套使用，让参与者感受到地震时的晃动和震动。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356" r="1535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地震模拟座椅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应选择舒适且具有一定抗震性能的座椅，确保参与者在模拟过程中的安全与舒适。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座椅材质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采用可靠的固定方式，确保在模拟过程中座椅不会发生移动或倾倒。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座椅固定方式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地震模拟座椅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地震模拟控制台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地震模拟控制台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用于控制地震模拟平台的震动强度、震动模式以及模拟过程的开始和结束。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控制台界面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应设计简洁明了的控制界面，方便操作人员快速掌握操作方法。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紧急停止按钮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在控制台上设置紧急停止按钮，以便在必要时迅速停止地震模拟过程，保障参与者的安全。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地震教育展示设备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详细介绍地震相关知识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地震知识展示墙应包含地震的成因、震级、烈度、影响等方面的详细介绍，以图文并茂的形式呈现，方便观众了解地震的基本知识。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地震知识展示墙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提供互动式学习体验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地震教育互动屏幕可以设计成触摸屏，通过动画、视频、游戏等形式，让观众更加深入地了解地震的各个方面，同时提供互动式的学习体验，提高观众的学习兴趣和参与度。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地震教育互动屏幕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直观展示地震现象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地震教育模型可以包括地震波传播模型、断层模型等，通过实物模型展示地震现象，让观众更加直观地了解地震的实际情况，加深对地震的认识和理解。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地震教育模型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https://d.book118.com/265113330003011041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2024-09-01T09:54:25.234</cp:lastPrinted>
  <dcterms:created xsi:type="dcterms:W3CDTF">2024-09-01T01:54:25Z</dcterms:created>
  <dcterms:modified xsi:type="dcterms:W3CDTF">2024-09-01T01:54:27Z</dcterms:modified>
</cp:coreProperties>
</file>