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E1C41-7AEB-4CD2-A81A-741E9B6CE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79437-427E-4E05-88A6-B009A813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E2580-689A-4D5F-A744-B788DA12E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BC225-BA64-438C-B8F6-2ABA7FFEA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003DE3-2739-4462-A76C-6659377C3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408DA-45EB-45BB-9E6D-04BF01C8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1854E-0511-4737-8E9A-755845B6E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C87D3-ED19-4271-9628-D4531CCF9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3F8A7-A1CB-487D-8A07-2BC80D9CC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797B5-3B50-4F15-A01B-FCF13AB5F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A817C-4C3E-4BC3-B5A3-CEFDF2B01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2003400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现代设计现状分析报告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现代设计的现状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现代设计的挑战与机遇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现代设计的未来趋势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本报告旨在分析现代设计的现状，探讨其发展趋势和影响因素，以及面临的挑战和机遇。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随着科技和社会的快速发展，现代设计在各个领域都发挥着越来越重要的作用。从产品设计、建筑设计到交互设计、服务设计等，现代设计不仅影响着我们的生活质量，也推动着社会的进步和创新。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746" r="20746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792" r="21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本报告主要关注近十年内现代设计的发展状况。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领域范围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报告涵盖了产品设计、建筑设计、交互设计、服务设计等多个领域。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报告以全球范围内的现代设计为主要研究对象，同时关注不同地域间的差异和特点。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现代设计注重创新，追求独特的设计理念和表达方式。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现代设计是指在现代社会背景下，运用先进的设计理念、技术和方法，创造出具有时代特征、满足人们需求的设计作品。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现代设计涉及多个领域和学科，呈现出多元化的特点。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现代设计注重环保、节能和可持续发展，倡导绿色设计理念。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现代设计强调以人为本，关注人的需求和感受，追求舒适、便捷和美观的设计。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现代设计的定义与特点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41" r="176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06" b="4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现代设计的发展历程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工业革命时期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现代设计的起源可以追溯到工业革命时期，随着工业化和城市化的发展，设计逐渐从手工艺转向机械化生产。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现代主义运动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20世纪初，现代主义运动在欧洲兴起，主张功能主义、理性主义和简约主义，对现代设计产生了深远影响。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后现代主义时期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20世纪60年代以后，后现代主义思潮兴起，对现代主义进行反思和批判，推动了设计的多元化和个性化发展。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现代设计不仅满足了人们日益增长的物质和文化需求，还推动了社会经济的发展和进步。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现代设计作为一种文化现象，反映了时代的精神面貌和审美趣味，对文化传承和创新具有重要意义。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对文化的影响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现代设计与科技紧密相连，科技的发展为设计提供了更多的可能性和手段，同时也推动了科技的进步和发展。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对科技的影响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现代设计的影响和意义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现代设计的现状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现代设计的流派与风格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770294" y="1444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简约主义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770294" y="1857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追求简洁、纯粹的设计风格，强调形式和功能的统一。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770294" y="3927114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770294" y="434028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融合传统中式元素和现代设计理念，打造具有现代感的中式设计风格。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747800" y="1444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极简主义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747800" y="1857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以极简为设计核心，追求极致的简约和纯粹。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747800" y="3927114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北欧风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747800" y="434028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注重自然、舒适和实用，强调简洁的线条和明亮的色彩。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70372" y="29065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449849" y="33197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借鉴工业元素和材质，打造粗犷、硬朗的设计风格。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954369" y="2085975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11194" y="2400300"/>
            <a:ext cx="2500313" cy="58578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现代设计的表现形式</a:t>
            </a:r>
          </a:p>
        </p:txBody>
      </p:sp>
      <p:sp>
        <p:nvSpPr>
          <p:cNvPr id="29" name="Freeform 29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平面设计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通过图形、文字、色彩等视觉元素进行组合和排版，传达信息和美感。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运用三维造型和空间构成原理，创造立体形态和空间感。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关注用户体验和互动性，设计具有良好可用性和用户体验的产品和服务。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动态设计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运用动画、影像等动态元素，打造富有动感和吸引力的视觉表现。</a:t>
            </a:r>
          </a:p>
        </p:txBody>
      </p:sp>
      <p:sp>
        <p:nvSpPr>
          <p:cNvPr id="38" name="Freeform 38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https://d.book118.com/265120034004011111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2024-09-16T14:50:20.902</cp:lastPrinted>
  <dcterms:created xsi:type="dcterms:W3CDTF">2024-09-16T06:50:20Z</dcterms:created>
  <dcterms:modified xsi:type="dcterms:W3CDTF">2024-09-16T06:50:23Z</dcterms:modified>
</cp:coreProperties>
</file>