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9703E-8B81-476B-AB23-B0D51E0C3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EC22E-210C-41DD-A79E-00193134D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0D66B-79BC-4B4D-9EE3-F893CF79B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8C570-0C40-43D6-B9F9-F85584477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22B03-16D6-4C26-B445-592A42D86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648A6C-CC65-4AED-B2BF-5C2DE7FCF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CACCC1-495F-44A6-9C11-2E8F39630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326BA-93BB-4E41-9F8F-45451FFA6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F571F-AD90-4851-B80A-576F21BE8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AC8D3-AF52-4C3C-9F95-CFB04805A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A41A9-74E5-4630-8B76-00B0395C6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2004300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童年读书交流会教学设计案例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童年读书交流会的教学设计理念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教学实施与效果评估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童年是人生中充满好奇和探索的阶段，也是培养阅读兴趣和习惯的关键时期。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随着社会的发展，阅读在儿童成长中的重要性越来越受到重视，如何激发孩子的阅读兴趣、培养良好的阅读习惯成为家长和教育工作者关注的焦点。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增强孩子的阅读兴趣和阅读能力，培养良好的阅读习惯。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通过交流分享，提高孩子的语言表达和沟通协作能力。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拓宽孩子的知识面和视野，促进其全面发展。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童年读书交流会的教学设计理念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尊重学生的主体地位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引导学生自主学习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以学生为中心的教学理念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在教学设计中，应将学生置于中心地位，关注学生的需求和兴趣，以激发学生的学习兴趣和主动性。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教师应引导学生自主学习，培养他们的独立思考和解决问题的能力，让他们在阅读中获得更多的收获。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94" r="122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37" r="149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95" r="214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通过创设有趣的阅读情境，吸引学生的注意力，激发他们的阅读兴趣。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创设阅读情境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尊重学生的个性化需求，鼓励他们选择自己喜欢的书籍，培养他们的阅读兴趣和习惯。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鼓励个性化阅读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激发阅读兴趣的教学目标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帮助学生制定合理的阅读计划，培养他们的阅读习惯和自主阅读能力。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通过组织阅读分享活动，让学生交流阅读心得和体验，促进他们的阅读积极性。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培养阅读习惯的教学方法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组织阅读分享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制定阅读计划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教学内容与活动安排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选取适合儿童年龄段的书籍，如绘本、童话、科普等。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确保书籍内容健康、积极向上，能够引导孩子树立正确的价值观。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考虑书籍的多样性，包括不同题材、风格和作者，以满足孩子们的阅读兴趣。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阅读材料的选取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https://d.book118.com/265120043004011111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2024-09-16T14:50:22.062</cp:lastPrinted>
  <dcterms:created xsi:type="dcterms:W3CDTF">2024-09-16T06:50:22Z</dcterms:created>
  <dcterms:modified xsi:type="dcterms:W3CDTF">2024-09-16T06:50:23Z</dcterms:modified>
</cp:coreProperties>
</file>