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A7352D-6A0C-456B-ABC0-98BA8CB7AE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1A751D-5454-4085-9543-6AE251877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53A1CE-BF15-479F-8A95-9A89CAD3C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04F3D6-4905-44D9-99D0-13BD058CC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00B6ED-CA11-439B-8EE8-E4D61106FB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2EF5DE-0C4F-4A5C-801D-0F2EBFFA22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075E10-B97C-4984-885E-8555F406F4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30A763-B4CF-4142-A3B9-43BE1E8BB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DCA088-0AC8-4553-80C0-B717BE1610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ED2DAB-66FA-4D73-A54F-266ECF046D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DD719E-26FD-4AB1-B787-48AA048B7E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512201101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学生行为规范抽测活动总结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活动组织与实施过程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抽测结果分析与解读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学生行为规范意识提升举措探讨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活动效果评估与反思总结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抽测活动的目的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为了加强学生行为规范教育，提高教育质量，学校开展了学生行为规范抽测活动。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学生行为规范教育的重要性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学生行为规范教育是学校教育的重要组成部分，对于学生的成长和未来具有重要影响。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当前学生行为规范教育存在的问题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目前，一些学校在实施学生行为规范教育方面存在一些问题，如缺乏系统性和科学性、教育方式单一等。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11" b="27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通过抽测活动，了解学生对行为规范知识的掌握情况，发现存在的问题和不足，为学校改进教育方式提供依据。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抽测活动有助于促进学校教育的科学性和系统性，提高教育质量；同时也有助于培养学生的自律意识和自我管理能力，促进学生的全面发展。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活动目的与意义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参与对象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全体在校学生。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涵盖了学生的学习、生活、礼仪、安全等方面的行为规范。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1689" r="31689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参与对象与范围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活动组织与实施过程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1525" b="11525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明确抽测活动的目的和意义，以及预期达到的效果。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确定活动目标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根据目标，制定详细的活动方案，包括抽测范围、时间、地点、人员分工等。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制定活动方案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根据方案，准备相应的抽测材料，如试卷、评分标准、奖品等。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准备抽测材料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通过学校公告、班级微信群、短信通知等方式，向全体学生宣传抽测活动，并通知具体时间和地点。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宣传与通知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活动筹备阶段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按照方案，组织全体学生进行抽测。在抽测过程中，要确保每个学生都有公平的机会参与。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组织抽测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监考与阅卷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统计与分析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颁奖与表彰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在抽测过程中，要安排专人监考，确保考试纪律。同时，要组织教师进行阅卷，确保评分公正。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对抽测结果进行统计和分析，了解学生在各个方面的表现情况。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根据抽测结果，对表现优秀的学生进行颁奖和表彰，激励其他学生向他们学习。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活动实施阶段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对本次抽测活动进行总结，分析活动的优点和不足，为今后的活动提供参考。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总结经验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反馈意见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完善方案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向学生和家长反馈抽测结果，针对存在的问题提出改进意见和建议。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根据总结和反馈意见，对活动方案进行完善和改进，为今后的活动提供更好的指导。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活动总结阶段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抽测结果分析与解读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https://d.book118.com/265122011012011110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2024-09-15T03:47:35.433</cp:lastPrinted>
  <dcterms:created xsi:type="dcterms:W3CDTF">2024-09-14T19:47:35Z</dcterms:created>
  <dcterms:modified xsi:type="dcterms:W3CDTF">2024-09-14T19:47:37Z</dcterms:modified>
</cp:coreProperties>
</file>