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9AD3B-8C6E-4746-8C53-F794CE077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4F3A8-8E5E-4A4E-ABA2-4306455C7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D16F3-5333-4112-9D9A-E5B6392B0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41BE40-E408-4299-A5AE-9CEEECE47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C5B39A-11E7-4686-9F2D-B47DCEE83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D59FA5-3240-4CAC-9D5C-22F6A617A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5A6A8C-A41E-4E82-9465-2F8CF218E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8C433-977E-417A-BCF8-46A7B0985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68B0E8-B49B-4036-B5C2-7999EBB99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02675-0F8B-4A88-B6BD-DB451A640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524B6-8876-4837-A3E3-597895EE4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1220232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中国PVC行业发展环境分析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政策法规环境分析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市场需求与竞争格局剖析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技术创新与产业升级探讨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供应链协同与资源整合优化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PVC定义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主要应用领域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PVC定义及主要应用领域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VC广泛应用于建筑、包装、电力、汽车、医疗、日常生活用品等领域。在建筑领域，PVC主要用于门窗、型材、管材、板材等；在包装领域，PVC可用于制作收缩膜、保鲜膜等；在电力领域，PVC可用于电缆料、绝缘材料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PVC（聚氯乙烯）是一种由氯乙烯单体经自由基聚合而成的热塑性树脂，具有优良的耐化学腐蚀性、电绝缘性和良好的加工性能。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起步阶段（20世纪50年代-70年代）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中国PVC工业起步较晚，20世纪50年代开始引进国外技术建设生产装置。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920" r="1792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发展阶段（20世纪80年代-90年代）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随着改革开放的深入，中国PVC行业进入快速发展阶段，引进技术和设备，提高生产能力和技术水平。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成熟阶段（21世纪初至今）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中国PVC行业逐渐成熟，形成了一批具有国际竞争力的大型企业和知名品牌，同时加强技术创新和环保治理。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中国PVC行业发展历程回顾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中国PVC行业已经成为全球最大的PVC生产国和消费国之一，市场规模不断扩大。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随着国内经济的持续发展和人民生活水平的提高，中国PVC市场需求将继续保持增长态势。同时，随着环保要求的提高和技术的不断进步，PVC行业将朝着更加环保、高效的方向发展。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政策法规环境分析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《产业结构调整指导目录》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该目录将PVC等塑料制品列为鼓励类产业，支持其向高性能、高附加值方向发展。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《关于加快推进塑料污染治理的意见》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该意见提出到2025年，基本建立塑料制品生产、流通、消费和回收处置等环节的管理制度，对PVC等塑料制品的生产和消费产生深远影响。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《“十四五”塑料污染治理行动方案》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该方案提出积极推动塑料生产和使用源头减量，科学稳妥推进塑料废弃物回收利用和处置，进一步完善塑料污染治理全链条治理体系。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国家相关政策法规解读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部分地区设立PVC产业发展专项资金，支持企业技术创新、设备升级和市场拓展等。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加强与PVC行业协会和企业的合作，共同推动PVC产业健康发展。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地方政府在PVC项目审批、土地供应、税收优惠等方面给予支持，鼓励企业投资PVC产业。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地方政府支持措施概述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环保政策对PVC行业影响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环保政策趋紧，PVC行业面临更严格的环保要求和更高的环保成本。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推动企业加强环保设施建设和运行管理，实现达标排放和总量控制。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促进PVC行业向绿色、低碳、循环方向发展，推动产业升级和转型。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市场需求与竞争格局剖析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包装行业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汽车行业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其他行业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不同应用领域市场需求分析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PVC在建筑行业中主要用于门窗、型材、管材等，受益于城市化进程和房地产市场的繁荣，该领域对PVC的需求稳定增长。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PVC薄膜在食品、药品、日用品等包装领域应用广泛，随着消费升级和环保要求的提高，对PVC包装材料的需求也在增加。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PVC还应用于电子电器、医疗、农业等领域，这些领域的发展也将带动PVC需求的增长。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PVC在汽车内饰、密封条、电缆料等领域应用较多，随着汽车产业的快速发展，对PVC的需求也在持续增长。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中国石化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万华化学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台湾塑胶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国际知名企业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国内外主要生产企业概况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万华化学是中国领先的化工新材料公司，其PVC产品以高品质和良好的性能在国内外市场享有较高声誉。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作为国内最大的石油化工企业之一，中国石化在PVC生产领域具有重要地位，拥有多套大型PVC生产装置。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包括美国陶氏化学、日本信越化学等在内的国际知名企业也在中国设有PVC生产基地，与中国本土企业形成竞争关系。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台湾塑胶是台湾地区最大的PVC生产企业，其产品在国内外市场上具有一定的竞争力。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https://d.book118.com/265122023222011120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2024-09-23T04:55:28.603</cp:lastPrinted>
  <dcterms:created xsi:type="dcterms:W3CDTF">2024-09-22T20:55:28Z</dcterms:created>
  <dcterms:modified xsi:type="dcterms:W3CDTF">2024-09-22T20:55:30Z</dcterms:modified>
</cp:coreProperties>
</file>