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41140-7B09-4B4E-9C61-203EFB90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438C0-7AE1-4494-A639-5B080711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32A39-B8DD-40D1-9605-D90DE5EC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41219-F8B1-4FE2-BFA8-10AAAE40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97C22-1D06-4E28-990B-9C7BF6EB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1E623-DCCF-4EBD-B2EA-0B5ADCCE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3BCEB-862B-4609-8944-7B6B239A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CEBC9-5C07-4690-A21E-70AA8AAB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A548A-56F6-4063-899F-439CC969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74C5D-2768-4615-ABDD-784F57C6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FD28-6E38-4021-B958-CC551CA1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3113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团员教育评议工作报告总结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团员教育评议工作执行情况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随着时代的发展和社会的进步，团员的思想观念和行为方式也在不断变化，需要更加注重团员教育评议工作的针对性和实效性。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团员教育评议工作是共青团组织的一项重要工作，旨在加强团员思想政治教育，提高团员的政治素质和组织纪律性。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引导团员树立正确的世界观、人生观和价值观，培养德智体美全面发展的社会主义建设者和接班人。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加强团组织建设，提高团组织的凝聚力和战斗力。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049" r="704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提高团员的政治素质和组织纪律性，增强团员的责任感和使命感。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制定团员教育评议工作计划和方案，明确工作目标和任务。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组织团员开展政治理论学习和思想教育活动，提高团员的思想政治素质。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对团员进行组织纪律教育和道德教育，引导团员遵守组织纪律和道德规范。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开展团内评议和表彰活动，激励团员发挥模范带头作用。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团员教育评议工作执行情况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根据团章和团内有关规定，制定详细的评议标准，包括团员的政治觉悟、组织观念、参与活动、学习成长等方面。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评议标准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按照制定计划、组织学习、个人自评、民主评议、上级审核等步骤进行，确保评议工作的公正、公开、公平。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评议流程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评议标准及流程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采用定量与定性相结合的方法，对团员的评议结果进行统计分析，得出各团员的得分和评价等级。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将评议结果作为团员个人成长和组织发展的重要参考，为团组织表彰、奖励和推荐优秀团员提供依据。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评议结果统计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结果运用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根据评议结果和团员表现，制定明确的表彰标准，包括政治素质、工作业绩、学习成长等方面。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通过颁发证书、通报表扬、宣传推广等方式，对表现优秀的团员进行表彰，激励广大团员向先进学习，争做先锋模范。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优秀团员表彰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工作成效与收获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团员对党、团组织的认同感增强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通过教育评议工作，团员们更加深入地了解了党、团组织的宗旨、使命和价值观，对组织的认同感和归属感得到提升。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团员政治觉悟提高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通过学习党的基本理论、路线、方针政策和团的工作要求，团员们的政治觉悟和思想认识得到提高，能够更好地履行团员义务。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团员社会责任感增强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通过参与社会实践和志愿服务等活动，团员们更加关注社会问题，增强了社会责任感和使命感。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团员思想觉悟提升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团组织凝聚力增强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团组织活动参与度提高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随着团员思想觉悟的提升，团组织活动的参与度和积极性得到提高，组织活力增强。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团内沟通协作能力提升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通过团队建设、交流研讨等活动，团员之间的沟通协作能力得到提升，组织内部的凝聚力得到加强。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团组织服务能力提升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团组织在服务青年、服务社会方面的工作更加到位，服务能力和水平得到提升。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https://d.book118.com/265123113213011121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2024-09-24T17:16:35.237</cp:lastPrinted>
  <dcterms:created xsi:type="dcterms:W3CDTF">2024-09-24T09:16:35Z</dcterms:created>
  <dcterms:modified xsi:type="dcterms:W3CDTF">2024-09-24T09:16:37Z</dcterms:modified>
</cp:coreProperties>
</file>