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EF9FC0-E826-4300-B50D-7EAEAB667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1C890A-8D9C-4E7C-8F4B-A20F56174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DE6B60-0319-4C2B-A9AE-F328DC7F4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81F5E3-1A0D-4BFB-A882-8AED3493A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92A24B-9EA8-48FB-A02C-6CE232B47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5D7AB3-48D1-4C6E-A733-D42E5D944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0B9CA7-3CCD-4A00-9C82-74FD8C4EF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F4456E-10D9-4501-B22A-46D0084B1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476022-A983-401B-B5C8-D4D3D378B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6E56FA-10B5-4A48-874C-5147FA67C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8A4CB-5E0A-4C6C-8649-7F4CE83B5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124021340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运动图象与追及问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理解x—t图象、v—t图象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运动图象在追及问题中应用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直线运动图象分析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曲线运动图象分析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理解x—t图象、v—t图象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表示物体运动的位移随时间的变化关系。横轴表示时间t，纵轴表示位移x。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x—t图象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斜率表示速度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截距表示初始位置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图象形状反映运动性质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在x—t图象中，图象的斜率表示物体的速度。斜率越大，速度越大；斜率越小，速度越小。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图象与纵轴的交点表示物体的初始位置。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匀速直线运动的x—t图象是一条倾斜的直线；匀变速直线运动的x—t图象是一条抛物线。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x—t图象概念及特点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021" r="1402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表示物体运动的速度随时间的变化关系。横轴表示时间t，纵轴表示速度v。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v—t图象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在v—t图象中，图象的斜率表示物体的加速度。斜率越大，加速度越大；斜率越小，加速度越小。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斜率表示加速度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图象与纵轴的交点表示物体的初始速度。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截距表示初始速度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匀速直线运动的v—t图象是一条平行于时间轴的直线；匀变速直线运动的v—t图象是一条倾斜的直线。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图象形状反映运动性质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v—t图象概念及特点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位移与速度的关系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在x—t图象中，位移x是时间t的函数，即x=f(t)；而在v—t图象中，速度v是时间t的函数，即v=g(t)。因此，位移x与速度v之间存在微分关系，即dx/dt=v。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02" r="1660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速度与时间的关系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在v—t图象中，速度v是时间t的函数，即v=g(t)。因此，速度v与时间t之间存在函数关系。通过积分可以得到位移x与时间t的关系式。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加速度与时间的关系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在v—t图象中，加速度a是时间t的函数，即a=dv/dt。因此，加速度a与时间t之间存在微分关系。通过二次积分可以得到位移x与时间t的关系式。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x—t与v—t关系分析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运动图象在追及问题中应用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98" r="3299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044" r="2604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00" r="1240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研究两个物体在同一直线上运动，其中一个物体追赶另一个物体的过程。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追及问题概述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根据初始状态可分为同向追及和相向追及；根据运动性质可分为匀速追及和变速追及。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追及问题分类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追及问题概述与分类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35" b="163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3311" r="133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运动图象在追及问题中作用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直观展示运动过程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通过图象可以清晰地展示两个物体的运动轨迹和相对位置变化。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确定追及时间和地点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通过分析图象可以确定两个物体相遇的时间和地点。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判断运动性质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通过图象的形状和斜率可以判断物体的运动性质，如匀速、加速或减速等。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甲、乙两车在同一直线上匀速行驶，甲车在前，乙车在后，当两车相距一定距离时，乙车开始加速追赶甲车。通过绘制两车的速度-时间图象，可以确定乙车追上甲车的时间和地点。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A、B两人在同一直线上相向而行，A在前，B在后，当两人相距一定距离时，B开始加速追赶A。通过绘制两人的位移-时间图象，可以判断B是否能追上A，以及追上时的时间和地点。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两个物体在同一直线上做匀变速直线运动，其中一个物体追赶另一个物体。通过绘制两物体的加速度-时间图象和速度-时间图象，可以分析两物体的运动性质并确定追及的时间和地点。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案例分析：运动图象在追及问题中应用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直线运动图象分析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https://d.book118.com/265124021340011114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2024-09-22T06:45:56.272</cp:lastPrinted>
  <dcterms:created xsi:type="dcterms:W3CDTF">2024-09-21T22:45:56Z</dcterms:created>
  <dcterms:modified xsi:type="dcterms:W3CDTF">2024-09-21T22:45:58Z</dcterms:modified>
</cp:coreProperties>
</file>