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5F54EF-A5DD-4784-BCD7-129EA0499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D80C8B-12FF-4567-B50D-7AC9BE248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BAD45E-EA63-46F7-8495-5EBDA1E2CF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5D47FC-82B7-496C-9F22-E749BAC80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9A680A-684F-4B0A-B135-BF7CFC624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F2EEB8-998D-4992-B9C5-8DAD84570C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511912-3B96-41F4-8073-A0877B9C4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B5D0F5-F2A8-4F94-8244-08C2BB0DC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9D832F-0E1E-4495-A32B-730B211B4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4F3F66-6F01-4014-B19A-B402EE8365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67EE6A-742F-43E4-B761-72246DD0C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5124131134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95企业规范化管理培训的成功案例分析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2023-12-19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企业规范化管理培训现状及问题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成功案例介绍与特点分析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关键因素剖析与经验借鉴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挑战与对策探讨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86" r="2348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提升企业管理水平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95企业规范化管理培训旨在通过系统性的培训，提升企业管理人员的专业素养和管理能力，推动企业实现规范化、科学化管理。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适应市场经济发展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随着市场经济的发展，企业竞争日益激烈，规范化管理成为提升企业竞争力的重要途径。95企业规范化管理培训正是顺应这一趋势，为企业提供有针对性的解决方案。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推动企业可持续发展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规范化管理不仅有助于企业提高运营效率，降低成本，还有利于企业形成良好的企业文化，增强员工的归属感和凝聚力，从而为企业可持续发展奠定基础。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培训内容与实施过程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详细介绍95企业规范化管理培训的课程设计、培训内容、培训方式及实施过程，包括培训前的需求分析、培训中的组织与实施、培训后的效果评估等。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5583" r="1558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培训效果与成果展示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重点展示95企业规范化管理培训在提升企业管理水平、改善企业经营状况、增强企业竞争力等方面取得的显著成果，通过具体的数据和案例加以说明。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经验总结与未来展望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对95企业规范化管理培训的成功经验进行总结，提炼出可复制、可推广的管理模式和方法，同时展望未来，探讨如何进一步深化和拓展企业规范化管理培训，为企业发展注入新的动力。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企业规范化管理培训现状及问题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随着企业对规范化管理的重视，越来越多的企业开始引入规范化管理培训，培训普及程度逐年提高。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培训普及程度提高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培训内容多样化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培训方式灵活多变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培训内容涵盖企业管理各个方面，如战略管理、人力资源管理、财务管理等，呈现多样化趋势。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培训方式包括线上课程、线下培训、工作坊等多种形式，灵活多变，满足不同企业的需求。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现状分析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培训效果难以评估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由于缺乏有效的评估机制，企业对规范化管理培训的效果难以准确评估，无法衡量培训的实际价值。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培训内容与实际需求脱节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部分培训内容过于理论化，与实际企业管理需求脱节，导致培训效果不佳。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培训师资力量不足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部分培训机构师资力量不足，缺乏实战经验和专业知识，影响培训质量。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培训内容与实际需求不匹配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培训机构在制定培训内容时，未充分调研企业实际需求，导致培训内容与实际需求不匹配。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师资力量建设不足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部分培训机构在师资力量建设上投入不足，缺乏优秀的培训师资和实战经验丰富的专家，导致培训质量参差不齐。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缺乏有效的评估机制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目前大多数企业缺乏有效的培训效果评估机制，无法对培训效果进行准确衡量和反馈。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原因剖析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成功案例介绍与特点分析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企业规模迅速扩大，管理复杂度提升，需要对中高层管理人员进行系统化、规范化的管理培训。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围绕企业战略、组织变革、领导力发展等核心议题，设计了一系列理论与实践相结合的培训课程。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通过培训，中高层管理人员的管理技能和领导力得到了显著提升，企业内部管理更加规范、高效。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案例一：某大型制造企业规范化管理培训实践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互联网行业变化迅速，企业需要不断创新以适应市场变化，因此对管理人员的创新思维和快速学习能力有较高要求。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502" r="1450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以创新管理、敏捷开发、用户体验设计等为主要内容，采用线上线下相结合的培训方式，鼓励管理人员进行实践和创新。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通过培训，管理人员的创新意识和学习能力得到了增强，企业整体创新能力得到了提升。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围绕金融专业知识、风险管理、领导力培养等方面，设计了系统化、层次化的培训课程和评估体系。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金融行业竞争激烈，对管理人员的专业素质和综合能力要求较高，需要建立完善的培训体系以支持企业发展。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通过培训，管理人员的专业素质和综合能力得到了提升，企业内部管理更加规范、精细。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2500" b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案例三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https://d.book118.com/265124131134011122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2024-09-25T21:27:32.997</cp:lastPrinted>
  <dcterms:created xsi:type="dcterms:W3CDTF">2024-09-25T13:27:33Z</dcterms:created>
  <dcterms:modified xsi:type="dcterms:W3CDTF">2024-09-25T13:27:35Z</dcterms:modified>
</cp:coreProperties>
</file>