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CAAFC-A423-4942-9249-0A48CF898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730B6-EC04-4FB6-99F5-404229137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07192-DDBE-45C7-B078-80003C28B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EC733-4118-43D8-815C-F1B34D3D7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3C3E51-A201-4ACD-ACFA-C7D7B9664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9877C9-8744-46E8-BAD4-A4A7699AA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EA0307-1E7D-4970-845D-385B94E17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450BC-E890-471F-B287-83BB62EEB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B6561-430F-49ED-8347-2750BC862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2F30B-B004-4B3F-82F6-34975530F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92A20-1D6D-4D26-A044-6DAA82B84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24302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业务领域拓展与新兴市场开发回顾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913681" y="224725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4243952" y="334505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5691063" y="444284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72155" y="1208405"/>
            <a:ext cx="625475" cy="8458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996055" y="1268095"/>
            <a:ext cx="7259320" cy="7708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业务领域拓展历程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4175125" y="2309495"/>
            <a:ext cx="625475" cy="8458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980305" y="2369185"/>
            <a:ext cx="6275705" cy="7708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新兴市场开发策略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5083175" y="3418205"/>
            <a:ext cx="625475" cy="8458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878195" y="3482975"/>
            <a:ext cx="5377180" cy="7708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新兴市场开发实践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6121400" y="4514215"/>
            <a:ext cx="625475" cy="8458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6939280" y="4573905"/>
            <a:ext cx="4316730" cy="7708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业务领域与新兴市场的未来展望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业务领域拓展历程</a:t>
            </a:r>
            <a:endParaRPr lang="zh-CN" altLang="en-US"/>
          </a:p>
        </p:txBody>
      </p:sp>
      <p:sp>
        <p:nvSpPr>
          <p:cNvPr id="104885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初始业务领域</a:t>
            </a:r>
            <a:endParaRPr lang="zh-CN" altLang="en-US"/>
          </a:p>
        </p:txBody>
      </p:sp>
      <p:sp>
        <p:nvSpPr>
          <p:cNvPr id="10488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0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8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内容1：公司成立之初的业务领域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内容3：初始业务领域的发展潜力和局限性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内容4：公司如何根据市场变化调整初始业务领域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内容2：初始业务领域的市场定位和竞争优势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业务领域拓展方向</a:t>
            </a:r>
            <a:endParaRPr lang="zh-CN" altLang="en-US"/>
          </a:p>
        </p:txBody>
      </p:sp>
      <p:sp>
        <p:nvSpPr>
          <p:cNvPr id="104896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拓展新市场：开拓新的地域或行业领域，扩大市场份额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增加产品线：推出新产品或扩大现有产品线，满足客户需求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纵向一体化：整合产业链上下游资源，提高整体竞争力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横向一体化：与其他企业合作，共同开发市场或技术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拓展过程中的挑战与机遇</a:t>
            </a:r>
            <a:endParaRPr lang="zh-CN" altLang="en-US"/>
          </a:p>
        </p:txBody>
      </p:sp>
      <p:sp>
        <p:nvSpPr>
          <p:cNvPr id="10490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挑战：市场竞争激烈，客户需求多样化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应对策略：持续改进，加强研发，拓展合作伙伴关系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未来展望：深化市场研究，拓展业务领域，抓住发展机遇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机遇：技术创新，政策支持，新兴市场涌现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成功因素</a:t>
            </a:r>
            <a:endParaRPr lang="zh-CN" altLang="en-US"/>
          </a:p>
        </p:txBody>
      </p:sp>
      <p:sp>
        <p:nvSpPr>
          <p:cNvPr id="1049076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强大的合作伙伴生态系统和渠道拓展能力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准确的市场定位和客户需求洞察力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持续的技术创新和产品迭代能力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高效的管理团队和组织执行力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新兴市场开发策略</a:t>
            </a:r>
            <a:endParaRPr lang="zh-CN" altLang="en-US"/>
          </a:p>
        </p:txBody>
      </p:sp>
      <p:sp>
        <p:nvSpPr>
          <p:cNvPr id="104914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市场调研与分析</a:t>
            </a:r>
            <a:endParaRPr lang="zh-CN" altLang="en-US"/>
          </a:p>
        </p:txBody>
      </p:sp>
      <p:sp>
        <p:nvSpPr>
          <p:cNvPr id="104917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分析数据：对收集到的数据进行整理、分类、统计和分析，了解市场需求、竞争态势和潜在机会。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制定策略：根据分析结果，制定适合目标市场的产品、价格、渠道和促销策略。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确定目标市场：根据企业战略和产品特点，选择适合的目标市场。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收集数据：通过市场调查、竞争对手分析等方式收集市场数据。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目标市场选择</a:t>
            </a:r>
            <a:endParaRPr lang="zh-CN" altLang="en-US"/>
          </a:p>
        </p:txBody>
      </p:sp>
      <p:sp>
        <p:nvSpPr>
          <p:cNvPr id="10492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确定目标市场：根据产品特点和市场需求，选择具有潜力的目标市场。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市场调研：了解目标市场的消费者需求、竞争对手情况、市场规模等信息。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差异化定位：根据市场调研结果，制定符合目标市场的产品定位和营销策略。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持续优化：根据市场变化和业务发展情况，不断调整和优化目标市场选择。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开发策略制定</a:t>
            </a:r>
            <a:endParaRPr lang="zh-CN" altLang="en-US"/>
          </a:p>
        </p:txBody>
      </p:sp>
      <p:sp>
        <p:nvSpPr>
          <p:cNvPr id="10492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目标市场调研：了解市场需求、竞争态势和行业趋势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合作伙伴选择：寻找具有互补优势的合作伙伴，共同开拓市场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创新驱动：持续投入研发，推出符合市场需求的新产品或服务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差异化定位：根据市场特点和企业优势，制定具有竞争力的产品或服务定位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https://d.book118.com/265124302022011034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4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4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4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4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4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4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4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业务领域拓展与新兴市场开发回顾</vt:lpstr>
      <vt:lpstr>目录</vt:lpstr>
      <vt:lpstr>业务领域拓展历程</vt:lpstr>
      <vt:lpstr>初始业务领域</vt:lpstr>
      <vt:lpstr>业务领域拓展方向</vt:lpstr>
      <vt:lpstr>拓展过程中的挑战与机遇</vt:lpstr>
      <vt:lpstr>成功因素</vt:lpstr>
      <vt:lpstr>新兴市场开发策略</vt:lpstr>
      <vt:lpstr>市场调研与分析</vt:lpstr>
      <vt:lpstr>目标市场选择</vt:lpstr>
      <vt:lpstr>开发策略制定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2024-08-29T11:41:27.816</cp:lastPrinted>
  <dcterms:created xsi:type="dcterms:W3CDTF">2024-08-29T03:41:27Z</dcterms:created>
  <dcterms:modified xsi:type="dcterms:W3CDTF">2024-08-29T03:41:30Z</dcterms:modified>
</cp:coreProperties>
</file>