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102CF-80C4-470E-840F-E147053E3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8BAF7-5C5D-4380-9548-91025A2A8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B9C2E-864D-4A91-BA72-D7699530D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2C59E-738C-4D6B-9678-D0B2601AC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CBB8B6-BBE2-4A38-A894-48C4BD9E7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37708C-9FF5-45FB-A346-93BE7656F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AA3E62-CDEF-482B-9C36-7899366A7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47D84-617C-413E-9E55-7E5DF1F42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BBF93-D1C6-406F-82EC-EE2B9287B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40F40-6D88-4889-BD82-B25B7A16D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203C5-22D6-4FC7-8471-A2FAC078F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3123003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美团团购的营销推广方案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美团团购现状分析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营销推广方案实施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营销推广预算与成本控制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https://d.book118.com/265131230034011111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2024-09-16T20:58:49.588</cp:lastPrinted>
  <dcterms:created xsi:type="dcterms:W3CDTF">2024-09-16T12:58:49Z</dcterms:created>
  <dcterms:modified xsi:type="dcterms:W3CDTF">2024-09-16T12:58:51Z</dcterms:modified>
</cp:coreProperties>
</file>