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311D1-FC1E-4F82-9D7D-6AF6DE0E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15112-6974-46AA-8CCD-FDDDBB26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2C913-328B-48D5-9D14-516473B9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F2D20-8C04-48F9-B8DE-CF91EEF0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653D8-2FCA-4EE9-BFB0-256833A2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231D5-EADB-4EFC-8E7D-0597EC6A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5D4F1-0F5D-40F9-8B7B-ADA3F73A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BE43C-DC50-495F-8EC6-9E42F133C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14C9D-7250-4913-9B52-9502CC740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69DF-2484-4B78-92D7-CED962FB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79BFB-0E0A-400B-B62D-9A123720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32124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宠物馆营销活动方案模板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活动内容及安排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预算分配与执行时间表制定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随着人们生活水平的提高，养宠物的人越来越多，宠物市场规模不断扩大。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消费者对宠物的需求从简单的饲养向多元化、个性化发展，如宠物美容、宠物训练、宠物摄影等。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随着互联网技术的发展，宠物馆的经营模式逐渐从线下向线上线下融合转变，为消费者提供更加便捷的服务。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宠物馆市场现状及趋势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通过本次活动，提高宠物馆在目标客户群体中的知名度和美誉度。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吸引更多潜在客户前来体验和消费，扩大市场份额。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通过优惠促销等手段，刺激消费者购买欲望，提高销售额。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本次营销活动目的和意义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目标客户群体通常比较注重宠物的品质和服务质量，愿意为宠物的高品质生活买单。同时，他们也比较注重购物体验和便利性，喜欢选择有良好口碑和服务的商家。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以年轻人和中年人为主，他们通常有一定的经济基础和空闲时间，愿意为宠物消费。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主要集中在大中城市及周边地区，这些地区的居民生活水平较高，对宠物的需求也较大。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https://d.book118.com/265132124124011121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2024-09-24T09:18:25.350</cp:lastPrinted>
  <dcterms:created xsi:type="dcterms:W3CDTF">2024-09-24T01:18:25Z</dcterms:created>
  <dcterms:modified xsi:type="dcterms:W3CDTF">2024-09-24T01:18:27Z</dcterms:modified>
</cp:coreProperties>
</file>