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3DA5-ECF8-4533-BE96-276F8847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81A9E-6A0B-42C0-AE20-6743E54B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03377-E518-4AB5-AA37-C4E8961C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35EBA-922F-4580-9A06-7EDB51B0C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64C99-D124-4D23-922C-481B089F3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37122-8F2D-429C-9322-8CB9AB2C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BEE57-2D50-4193-8FF0-3D584F5B0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F063C-942F-483B-9BCB-B5463AD3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CF0B1-2392-45E5-B628-68C1F3FC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82A0A-434C-4CAD-8F85-F509BACE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210BC-6326-4922-859B-419AF8F70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412333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临床康复医学基础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临床康复医学在神经系统疾病中应用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临床康复医学在骨关节疾病中应用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临床康复医学在内科疾病中应用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康复医学是一门研究残疾人及患者康复的医学应用学科，旨在通过综合、协调地应用医学的、社会的、教育的、职业的措施，以减轻伤残者的身心和社会功能障碍，使其得到整体康复而重返社会。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康复医学的发展经历了从传统医学模式到现代生物-心理-社会医学模式的转变，从单一的物理治疗、作业治疗等逐渐发展为多学科、多专业的综合康复治疗团队。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康复医学的原则包括个体化原则、全面性原则、系统性原则、主动性原则等，强调以患者为中心，制定个性化的康复计划，全面评估患者的功能状况，采取综合措施促进患者康复。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康复医学的目标是通过康复治疗，使患者能够达到最大的功能恢复，提高生活质量，重返社会和工作岗位。同时，康复医学也关注患者的心理和社会适应能力，帮助患者建立积极的生活态度和社会关系。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康复医学与临床医学关系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康复医学与临床医学是相互联系、相互渗透的。临床医学为康复医学提供了疾病诊断和治疗的基础，而康复医学则通过综合评估和治疗手段，促进患者功能的恢复和重建。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康复医学与临床医学的联系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与临床医学在关注点和治疗手段上有所不同。临床医学主要关注疾病的诊断和治疗，而康复医学则更侧重于患者功能的恢复和提高。此外，康复医学在治疗手段上更加多样化和综合化，包括物理治疗、作业治疗、言语治疗、心理治疗等多种方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康复医学与临床医学的区别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明确功能障碍的性质、范围、程度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评定康复效果，调整康复方案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确定康复目标和制定康复计划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为残疾等级的划分提出标准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包括主诉、现病史、既往史、个人史等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收集病史资料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包括望诊、触诊、叩诊、听诊等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进行体格检查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运用量表、仪器等进行测试，如肌力评定、关节活动度评定等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实施功能评定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结合病史、体查和功能评定结果进行综合判断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综合分析评定结果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838" r="1983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分析功能障碍的原因和影响因素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解读各项评定指标的含义和正常值范围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判断功能障碍的严重程度和预后情况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提出针对性的康复建议和治疗措施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临床康复治疗技术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利用不同类型电流和电磁场治疗疾病，如直流电、低频电、中频电、高频电等。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利用红外线、紫外线、激光等光线照射人体，产生生物效应以治疗疾病。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利用热传导、热辐射等方式将热量传递给人体，以达到缓解疼痛、促进血液循环等目的。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利用磁场作用于人体，产生微弱电流或磁化现象，以达到治疗疾病的效果。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指导患者进行穿衣、进食、洗漱等日常生活活动，提高生活自理能力。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日常生活活动训练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针对患者的职业需求，进行相关的技能训练，如打字、计算机操作等。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职业前训练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通过编织、泥塑、绘画等手工艺活动，训练患者的精细动作和协调能力。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手工艺活动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通过记忆、注意、思维等认知功能训练，改善患者的认知障碍。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认知功能训练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指导患者进行正确的发音练习，改善发音不清、构音障碍等问题。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发音训练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通过听理解、阅读理解等方式，提高患者的语言理解能力。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语言理解训练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鼓励患者进行口语表达，训练其组织语言、清晰表达的能力。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针对吞咽障碍患者，进行相关的吞咽功能训练，以恢复或改善吞咽功能。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吞咽功能训练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言语治疗技术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支持性心理治疗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752" r="147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通过倾听、鼓励、支持等方式，帮助患者缓解情绪困扰，增强自信心。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帮助患者识别和改变不良认知和行为模式，以改善情绪和行为问题。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以家庭为单位进行治疗，改善家庭成员之间的互动关系，促进家庭和谐。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将患者组织成团体进行治疗，通过团体互动和支持，帮助患者改善社交能力和人际关系。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https://d.book118.com/265141233303011112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2024-09-19T07:36:37.380</cp:lastPrinted>
  <dcterms:created xsi:type="dcterms:W3CDTF">2024-09-18T23:36:37Z</dcterms:created>
  <dcterms:modified xsi:type="dcterms:W3CDTF">2024-09-18T23:36:39Z</dcterms:modified>
</cp:coreProperties>
</file>