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CFE48F-D71A-4721-994E-855E22A944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304B07-4EFF-4530-9243-D7A22A8FF8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A44E52-48F8-47BF-BBF1-8278D2431F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982F1E-422D-44D8-B1E7-BC5EC45164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6C2491B-994C-40F0-A0ED-6997FF7183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71AB944-C6FE-40BE-83C1-AA37840F7B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48C1C1C-5249-4055-A6A4-23060D132B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165883-4B68-466F-B850-79D4B7BB1D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9BC1CF-5C06-4FBF-9A14-AF6EB129D5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E565D5-D060-42B7-A06D-4B715E03C6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94747A-59E5-4629-912C-C20C8B1303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65142243240011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《两小儿辩日》优秀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故事背景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人物分析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主题思想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艺术手法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教育意义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故事背景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0719" r="20719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《两小儿辩日》是出自《列子·汤问》的一则古代文言文短文，讲述了孔子东游时，遇到两个小孩在争论太阳的远近，最终孔子也不能判断谁对谁错的故事。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这则故事反映了古代人们对天文地理的探索和思考，也展现了孩子们天真无邪、敢于质疑的精神。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故事起源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16780" y="4201877"/>
            <a:ext cx="10213108" cy="0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2187305" y="3956762"/>
            <a:ext cx="490229" cy="49022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285351" y="4054808"/>
            <a:ext cx="294138" cy="294138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778219" y="3956762"/>
            <a:ext cx="490229" cy="49022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888549" y="4690831"/>
            <a:ext cx="348659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这则故事表达了知识的无穷性和人类对于未知世界的探索精神，也提醒人们要保持谦虚、虚心的态度，不要轻易否定他人的观点。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9371589" y="3956762"/>
            <a:ext cx="490229" cy="49022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5847668" y="4026211"/>
            <a:ext cx="351331" cy="351331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469635" y="4054808"/>
            <a:ext cx="294138" cy="29413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89125" y="4690831"/>
            <a:ext cx="348659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故事中，两个小孩分别提出了自己对太阳的看法，一个认为太阳刚出来时距离人近，而中午时距离人远；另一个认为太阳刚出来时距离人远，而中午时距离人近。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401959" y="4690831"/>
            <a:ext cx="348659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两个小孩分别从视觉角度和触觉角度出发，提出了自己的论据，但最终孔子也不能判断谁对谁错，因为这个问题超出了他的知识范围。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2"/>
          <a:srcRect t="33036" b="33036"/>
          <a:stretch>
            <a:fillRect/>
          </a:stretch>
        </p:blipFill>
        <p:spPr>
          <a:xfrm>
            <a:off x="734949" y="1334615"/>
            <a:ext cx="3413760" cy="231648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rcRect t="20511" b="20511"/>
          <a:stretch>
            <a:fillRect/>
          </a:stretch>
        </p:blipFill>
        <p:spPr>
          <a:xfrm>
            <a:off x="4316454" y="1334615"/>
            <a:ext cx="3413760" cy="231648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4"/>
          <a:srcRect t="16635" b="16635"/>
          <a:stretch>
            <a:fillRect/>
          </a:stretch>
        </p:blipFill>
        <p:spPr>
          <a:xfrm>
            <a:off x="7897958" y="1334615"/>
            <a:ext cx="3413760" cy="2316480"/>
          </a:xfrm>
          <a:prstGeom prst="rect">
            <a:avLst/>
          </a:prstGeom>
        </p:spPr>
      </p:pic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故事内容概述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人物分析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面对两小儿的提问，孔子不以自己的身份和学识自居，而是虚心承认自己无法回答，体现了孔子的谦虚谨慎。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谦虚谨慎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孔子在面对问题时，没有随意给出答案，而是坦诚表示自己无法回答，这体现了孔子实事求是的态度。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实事求是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9667" b="19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6748" b="1674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通过这个故事，我们可以看出孔子对于知识的追求是无止境的，他深知自己的知识仍然有限，需要不断学习和探索。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知识无边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孔子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941" r="14941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两小儿对于太阳的大小和远近产生了疑问，并敢于向孔子提出疑问，这体现了他们强烈的好奇心和求知欲。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好奇心强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两小儿在面对问题时，并没有盲目相信传统的看法，而是敢于提出自己的见解，并为此进行辩论，这体现了他们独立思考和勇于表达的精神。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独立思考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两小儿在辩论中展现了自己的聪明才智和逻辑思维能力，他们能够从不同的角度出发，用生动的比喻和形象的描述来支持自己的观点。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聪明才智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两小儿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主题思想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662" r="1266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9636" r="2963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643" r="3164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对知识的探索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故事中两小儿对太阳的观察和思考，体现了儿童对未知世界的好奇心和求知欲，激发读者对知识的渴望。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孔子面对两小儿的问题，表现出谦虚和实事求是的态度，强调了知识无止境，需要不断学习和探索。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https://d.book118.com/265142243240011040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44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2024-08-31T22:24:19.495</cp:lastPrinted>
  <dcterms:created xsi:type="dcterms:W3CDTF">2024-08-31T14:24:19Z</dcterms:created>
  <dcterms:modified xsi:type="dcterms:W3CDTF">2024-08-31T14:24:21Z</dcterms:modified>
</cp:coreProperties>
</file>