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8466F-F29D-4DF6-B807-0AE60BC61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4C8E6-B54C-4471-B9D6-6A91F0890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579BF-E82F-4147-957A-BA43693E6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E127F-23D8-46B2-B45E-67C92062E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6E941D-78E4-47D6-811E-A76E4CE64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A4BFA-E724-430F-AB62-97EB4399A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60DBF-3FCE-45AF-B4F6-228F3CCC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FE2E5-FA34-45F6-A611-EFAAEDEE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DFE76-DA97-4E5C-B6F7-CC730A4A3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1A9B7-145F-45B2-AF08-6AE1EB072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5C5A8-DEE4-4972-BE12-DC7DFA79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423012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外科体温的评估与护理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外科体温异常的原因及影响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外科体温护理措施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特殊情况下的外科体温护理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外科体温评估与护理的注意事项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外科体温评估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体温的生理作用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维持代谢率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体温是人体正常代谢的基础，保持正常体温有助于维持正常的代谢率。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调节免疫功能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体温对免疫功能有重要影响，正常体温范围内波动有利于增强免疫力。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影响内分泌系统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体温调节与内分泌系统密切相关，维持正常体温有助于维持内分泌平衡。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36.3℃-37.2℃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36.5℃-37.5℃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36℃-37℃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正常体温范围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口温在37.3℃-38℃，肛温在37.8℃-38.5℃，腋温在37℃-37.9℃。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口温超过38℃，肛温超过38.5℃，腋温超过37.9℃。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口温超过41℃，肛温超过41℃，腋温超过40℃。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超高热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异常体温的识别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外科体温异常的原因及影响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39" r="101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手术过程中，由于麻醉、失血等原因，会导致体温下降。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手术室温度过低、患者暴露过多等环境因素可能导致体温下降。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术后感染可能导致体温升高。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某些药物可能导致体温异常，如退烧药、抗生素等。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手术应激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体温异常可能导致伤口愈合延迟、感染等并发症。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增加并发症风险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增加病死率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延长住院时间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对于老年人和儿童，体温异常可能引发其他疾病，增加病死率。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体温异常可能导致恢复期延长，需要更多的护理和观察。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体温异常可能影响手术效果，如止血、缝合等操作。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影响手术效果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体温异常可能掩盖或混淆患者的真实病情，影响医生的判断。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干扰病情判断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对于体温异常的患者，需要更多的护理和监测，增加了医护人员的工作负担。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需要特殊护理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对治疗的影响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外科体温护理措施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https://d.book118.com/265142301240011101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2024-09-10T06:36:35.912</cp:lastPrinted>
  <dcterms:created xsi:type="dcterms:W3CDTF">2024-09-09T22:36:35Z</dcterms:created>
  <dcterms:modified xsi:type="dcterms:W3CDTF">2024-09-09T22:36:38Z</dcterms:modified>
</cp:coreProperties>
</file>