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F52EE-7A50-46DF-B8BB-987D9FF3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E102F-9FF6-4F37-90A4-3DF1777AD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FABE5-CB27-4E35-8E57-5369A437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C3FCC-E53A-4F37-ACA7-9DE13815A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9F17CC-4BE7-4684-AB07-A7302016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A2736-E3B1-4B75-8013-3D4D00572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E48AA-3E1C-4F29-AB36-D546F7903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71D33-C3D5-4C3F-BC26-E8807FFD8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07703-ED0E-466B-9AA8-75B83391F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A9AE7-8C29-4E63-84EE-47C12BB05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8B6C4-696F-4A36-8B63-61AEC17C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44012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企业股东保护法律解读课程降低内部风险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企业股东权益保护概述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公司治理结构与股东权益保护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信息披露透明度与投资者关系管理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内部控制体系建设与风险防范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法律法规变革与监管趋势分析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案例分析：成功保障股东权益实践分享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企业股东权益保护概述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" r="1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股东权益是指股东在公司中拥有的资产和权益，包括股本、资本公积、盈余公积和未分配利润等。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股东权益是企业财务状况的重要指标，反映了公司的实力和经营成果。保护股东权益是维护市场秩序、促进经济发展的重要保障。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股东权益定义及重要性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股东权益重要性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股东权益定义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公司法规定了股东的权利和义务，包括股东会、董事会、监事会的职权和运作方式，以及股东权益受到侵害时的救济途径。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公司法规定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证券法规定了上市公司信息披露、内幕交易、市场操纵等行为的禁止和处罚，保护投资者合法权益。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证券法规定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如《合同法》、《物权法》等也对股东权益保护作出了相关规定。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法律法规对股东权益的保障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852" b="58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486" r="104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企业经营不善、市场变化等因素可能导致企业亏损，进而影响股东权益。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企业财务状况不佳、资金链断裂等问题可能对股东权益造成损害。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企业内部管理不善、决策失误等问题可能对股东权益产生负面影响。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企业涉及法律诉讼、违规行为等问题可能导致企业声誉受损、股价下跌，进而影响股东权益。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企业内部风险对股东权益影响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公司治理结构与股东权益保护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公司的最高权力机构，由全体股东组成，负责决定公司的经营方针和投资计划等重大事项。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公司的决策机构，由股东会选举产生，负责公司的日常经营管理和决策。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公司的监督机构，由股东会选举产生，负责对公司的财务和管理进行监督。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公司治理结构组成及作用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制定公司战略、监督管理层、确保公司遵守法律法规、维护股东权益。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检查公司财务、监督董事和高级管理人员行为、提议召开临时股东会等。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董事会、监事会对股东权益维护职责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通过引入战略投资者、实施股权激励等措施，优化公司的股权结构，增强公司的稳定性和抗风险能力。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优化股权结构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强化信息披露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完善监督机制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建立健全内部控制制度，规范公司业务流程，降低内部风险。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加强公司信息披露的透明度，提高股东的知情权和监督权，减少内部风险的发生。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加强监事会的监督作用，完善公司内部监督机制，确保公司内部风险得到有效控制。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完善公司治理结构降低内部风险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信息披露透明度与投资者关系管理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上市公司必须按照相关法律法规的要求，定期公布财务报告、经营情况、重大事项等信息，确保信息的真实、准确、完整和及时。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信息披露的透明度要求上市公司公开的信息能够让投资者充分、准确地了解公司的财务状况、经营成果和现金流量，以便投资者做出正确的投资决策。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信息披露制度及透明度要求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上市公司应制定投资者关系管理策略，明确与投资者的沟通方式、渠道和内容，积极回应投资者的关切和诉求，提升公司的形象和声誉。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投资者关系管理策略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上市公司可以通过定期举办业绩说明会、路演活动、接听投资者热线电话等方式，与投资者保持密切沟通和联系，及时解答投资者的疑问和困惑。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投资者关系管理实践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投资者关系管理策略与实践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https://d.book118.com/265144012102011034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2024-08-29T16:01:11.056</cp:lastPrinted>
  <dcterms:created xsi:type="dcterms:W3CDTF">2024-08-29T08:01:11Z</dcterms:created>
  <dcterms:modified xsi:type="dcterms:W3CDTF">2024-08-29T08:01:12Z</dcterms:modified>
</cp:coreProperties>
</file>