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04C93B-AF2D-4ECF-84BB-35886566F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D7225F-3ABD-4F5A-9C93-C51A7A76E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081BE9-32D6-457D-9E1C-0903CBE6C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5B7515-230A-429C-82E9-13946D39F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75244F-C261-4AD0-BF7B-B0CD065BA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A4B34E-6C9D-427B-9F18-495B54476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BBC0F3-4971-4B46-955E-2034DD8BE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32A285-68BB-46A9-B058-5416CA481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AC644E-15B9-42FC-BC4E-80784C617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504149-B765-4F5E-A3FA-89C4ED174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D0942F-06B1-4D54-AB0A-C8A8AD4A1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14402021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生产管理流程图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生产管理流程概述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生产管理流程图详解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生产管理流程优化和改进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生产管理流程与其他流程的关联和影响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997" r="2199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促进跨部门协作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明确各部门的职责和协作方式，加强部门间的沟通和协作，提高整体运营效率。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通过优化生产流程，减少不必要的环节和浪费，提高生产效率，降低成本。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加强质量控制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确保生产过程中的每个环节都符合质量标准，减少次品率，提高产品质量。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直观展示生产流程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识别瓶颈和问题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提高决策效率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流程图的作用和意义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5301" r="1530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3906" r="1390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8028" r="802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通过图形化的方式展示生产流程，使得管理者能够一目了然地了解整个生产过程。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通过分析流程图，可以识别出生产过程中的瓶颈和问题所在，为改进和优化提供依据。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根据流程图的分析结果，可以合理调整资源配置，提高资源利用效率。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流程图可以为管理者提供全面、准确的信息，有助于提高决策效率和准确性。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生产管理流程概述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产能评估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评估生产线的产能、设备状况和人员配备，确保生产计划的可行性。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生产计划的调整和优化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根据实际生产情况和反馈，对生产计划进行调整和优化，以提高生产效率和满足市场需求。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根据市场需求、销售预测和历史数据，制定初步的生产计划。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4" r="14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生产计划的制定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159" r="13159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供应商选择和管理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选择合适的供应商，建立长期稳定的合作关系，确保原材料的质量和供应的稳定性。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采购计划制定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根据生产计划和库存情况，制定采购计划，包括采购品种、数量和时间等。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库存管理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建立科学的库存管理制度，对原材料进行分类、标识和存储，确保库存的准确性和安全性。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原材料的采购和库存管理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根据生产工艺和流程，合理规划生产线的布局，提高生产效率和空间利用率。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生产线的布局规划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根据生产需求，合理安排人员配备，并进行必要的培训，提高员工的技能和素质。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人员配备和培训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建立生产调度中心，对生产过程进行实时监控和调度，确保生产计划的顺利执行。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生产调度和监控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580" r="1958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生产线的组织和调度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质量检验和控制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建立质量检验和控制体系，对生产过程和产品进行定期或不定期的检验和控制，确保产品质量符合标准。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质量问题的处理和预防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对出现的质量问题进行及时处理和分析，找出原因并采取措施加以预防，避免类似问题的再次发生。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质量标准和检验规范的制定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根据国家和行业标准，结合企业实际情况，制定产品质量标准和检验规范。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产品质量的检验和控制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生产管理流程图详解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用于连接不同部分的流程。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流向线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表示流程的方向和顺序。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判断/决策符号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表示流程中的决策点或分支点，通常根据某些条件进行判断。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起始/结束符号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表示流程的开始或结束。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操作符号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表示具体的操作或步骤，如加工、检验等。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流程图的基本符号和含义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9110" y="138242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23339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987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22679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生产计划制定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22679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根据市场需求和企业资源制定生产计划。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281349" y="1382428"/>
            <a:ext cx="3553224" cy="1998628"/>
          </a:xfrm>
          <a:prstGeom prst="roundRect">
            <a:avLst/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65578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50211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46491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原材料采购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6491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根据生产计划采购所需的原材料。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023589" y="1382428"/>
            <a:ext cx="3553224" cy="1998628"/>
          </a:xfrm>
          <a:prstGeom prst="roundRect">
            <a:avLst/>
          </a:prstGeom>
          <a:solidFill>
            <a:schemeClr val="accent2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720010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0244354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0715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加工制造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20715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将原材料加工成半成品或成品。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39110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223339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275987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22679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质量检验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22679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对加工过程中的产品或最终产品进行质量检验，确保产品质量符合要求。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281349" y="362855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965578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650211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464918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产品存储与物流管理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46491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对合格产品进行入库管理，并根据销售订单进行发货和物流管理。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023589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20010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244354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8207158" y="3704529"/>
            <a:ext cx="32289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设备维护与保养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20715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对生产设备进行定期维护和保养，确保设备正常运行。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生产管理流程图的具体步骤和环节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https://d.book118.com/265144020210011104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2024-09-14T08:02:41.651</cp:lastPrinted>
  <dcterms:created xsi:type="dcterms:W3CDTF">2024-09-14T00:02:41Z</dcterms:created>
  <dcterms:modified xsi:type="dcterms:W3CDTF">2024-09-14T00:02:43Z</dcterms:modified>
</cp:coreProperties>
</file>