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EF983F-9BC3-4EF9-BBEF-3EB21542A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5A9FFA-F91D-4DF1-8A73-3B71788FB2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BAF17C-7C73-40F0-82FE-36946A441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9CAA8B-AEB8-47BA-8FA9-58F10EA579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46F479-1D02-4E70-BB79-9B0F980C53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DB029E-8C6F-4076-97B3-0804BA45FA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984196-FB3F-4A3E-84FE-E4D1E3B9C2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684AA1-F8FC-45B0-AC89-998F21EB7E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907FD4-D909-43E0-9BD1-236B0C0BAC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4CFEE2-FD80-4006-AE77-00BAF6EBBB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7787F0-A1B9-45AE-B8F4-C8BAB24CC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14404030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幼儿园人力资源政策制定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幼儿园人力资源现状分析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幼儿园人力资源政策制定原则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幼儿园人力资源政策内容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幼儿园人力资源政策实施与监管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06" r="237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提升教育质量</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制定人力资源政策旨在优化教师队伍结构，提高教师素质和教学能力，从而提升幼儿园整体教育质量。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适应教育改革需求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随着教育改革的不断深入，幼儿园需要制定科学合理的人力资源政策来适应新的教育理念和教学模式。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促进幼儿园可持续发展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优秀稳定的教师队伍是幼儿园可持续发展的重要保障，通过制定人力资源政策来吸引、培养和留住优秀教师，为幼儿园的长远发展奠定基础。</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提高教师工作积极性和满意度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合理的人力资源政策可以激发教师的工作热情，提高工作积极性和满意度，有利于提升教学质量和幼儿园整体运营效果。</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61" r="86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优化教师队伍结构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通过人力资源政策的引导和调控，可以优化教师队伍的年龄结构、学历结构和专业结构，使之更加符合幼儿园教育发展的需求。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提升幼儿园品牌形象</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优秀的人力资源政策可以提高幼儿园的知名度和美誉度，吸引更多优秀的教育人才前来应聘，进一步提升幼儿园的品牌形象和市场竞争力。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政策制定的重要性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幼儿园人力资源现状分析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当前幼儿园教职工队伍年龄结构偏年轻化，以20-30岁教师为主，缺乏教学经验丰富的中老年教师。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年龄结构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学历结构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职称结构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04" r="1650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教职工学历普遍较高，大部分教师拥有本科及以上学历，但缺乏研究生及以上学历的高层次人才。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具有高级职称的教师比例较低，中级职称教师占比较大，初级职称及无职称教师较多。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教职工队伍结构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大部分教师热爱教育事业，关心学生成长，具备良好的职业道德和敬业精神。</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师德师风</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多数教师具备一定的教育教学能力，但部分新教师教育教学经验不足，需要进一步加强培训。</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教育教学能力</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整体科研能力较弱，缺乏高水平的科研成果和学科带头人。</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科研能力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教职工素质与能力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707" b="127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740" b="2474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人力资源管理存在的问题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招聘与选拔机制不完善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招聘过程中存在信息不对称、选拔标准不明确等问题，导致招聘到的教职工与岗位需求不匹配。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培训与发展机会不足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缺乏系统的培训计划和职业发展规划，教职工专业成长受限。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激励机制不健全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薪酬体系不合理，缺乏有效的绩效考核和奖惩制度，导致教职工工作积极性不高。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幼儿园人力资源政策制定原则</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在制定人力资源政策时，应充分考虑员工的需求和期望，确保政策能够满足员工的合理诉求。</a:t>
            </a:r>
          </a:p>
        </p:txBody>
      </p:sp>
      <p:pic>
        <p:nvPicPr>
          <p:cNvPr id="6" name="Picture 6"/>
          <p:cNvPicPr>
            <a:picLocks noChangeAspect="1"/>
          </p:cNvPicPr>
          <p:nvPr/>
        </p:nvPicPr>
        <p:blipFill>
          <a:blip r:embed="rId2"/>
          <a:srcRect t="5292" b="5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关注员工需求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政策应关注员工的职业成长和发展，提供培训、晋升等机会，激发员工的潜能和创造力。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促进员工发展</a:t>
            </a:r>
          </a:p>
        </p:txBody>
      </p:sp>
      <p:pic>
        <p:nvPicPr>
          <p:cNvPr id="10" name="Picture 10"/>
          <p:cNvPicPr>
            <a:picLocks noChangeAspect="1"/>
          </p:cNvPicPr>
          <p:nvPr/>
        </p:nvPicPr>
        <p:blipFill>
          <a:blip r:embed="rId3"/>
          <a:srcRect l="5083" r="5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通过优化工作环境、提高福利待遇等措施，增强员工的归属感和满意度，提高工作积极性。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营造良好工作环境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以人为本原则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公正评价</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建立公正的绩效评价体系，客观、全面地评价员工的工作表现，为奖惩、晋升等提供依据。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平等对待</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政策应确保所有员工在招聘、培训、晋升等方面享有平等的权利和机会，不因性别、年龄、种族等因素受到歧视。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公开透明</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政策制定和执行过程应公开透明，让员工了解政策内容和标准，确保政策的公信力和执行力。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917" r="19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0167" r="101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083" r="150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公平公正原则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明确责任与权利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在赋予员工权利的同时，明确其应承担的责任和义务，实现权利与责任的平衡。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建立约束机制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通过规章制度、合同协议等约束机制，规范员工的行为，确保人力资源政策的顺利实施。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物质激励与精神激励并重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通过合理的薪酬制度、奖金、福利等物质激励手段，以及表扬、荣誉等精神激励手段，激发员工的工作热情。</a:t>
            </a:r>
          </a:p>
        </p:txBody>
      </p:sp>
      <p:pic>
        <p:nvPicPr>
          <p:cNvPr id="10" name="Picture 10"/>
          <p:cNvPicPr>
            <a:picLocks noChangeAspect="1"/>
          </p:cNvPicPr>
          <p:nvPr/>
        </p:nvPicPr>
        <p:blipFill>
          <a:blip r:embed="rId2"/>
          <a:srcRect l="12458" r="124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激励与约束相结合原则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https://d.book118.com/265144040304011042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2024-09-04T05:48:58.023</cp:lastPrinted>
  <dcterms:created xsi:type="dcterms:W3CDTF">2024-09-03T21:48:58Z</dcterms:created>
  <dcterms:modified xsi:type="dcterms:W3CDTF">2024-09-03T21:49:00Z</dcterms:modified>
</cp:coreProperties>
</file>