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DA134-A823-45D9-AC22-6BE2B8517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F949C-DA39-4CE9-BB0C-B4E84E912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9B4FE-9A83-4CCB-905C-7B2808FE3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A4FB8-FE05-4653-B4E7-453E233C2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E1F878-5A05-48F7-9CE2-16DA30D07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C4AC8F-928C-4614-A606-D2E79CA8F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4087AD-9D78-4AC6-BB73-E79A2C975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735DB-730C-4D2C-BB20-6913C18B2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C2885-5F93-4806-B7D8-1B618BAE6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A7606-AAF6-4819-A3A7-22DF8275D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EFCC5-87EC-41C1-B187-34DC363AF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0000204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脑室肿瘤术后合并感染营养支持一例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脑室肿瘤术后合并感染处理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病例总结与讨论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患者年龄：56岁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患者性别：男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既往病史：高血压、糖尿病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家族病史：无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脑室肿瘤，术后合并感染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诊断结果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临床表现、影像学检查及实验室检查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肺部感染、电解质紊乱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病情诊断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脑室肿瘤术后合并感染处理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感染源分析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感染源判断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通过对患者病史、手术过程及实验室检查结果的综合分析，确定感染源为术后伤口及颅内感染。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感染源定位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通过临床表现、影像学检查和实验室检查，准确定位感染部位，为后续治疗提供依据。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颈项强直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感染症状及体征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532" r="953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829" r="1282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666" r="1366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8430" b="843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术后患者出现持续高热，体温波动在38℃-40℃之间。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患者术后头痛剧烈，呈持续性钝痛或跳痛，严重时伴有恶心、呕吐。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查体发现患者颈部肌肉紧张，活动受限，呈典型脑膜刺激征表现。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部分患者术后出现意识模糊、嗜睡甚至昏迷，提示颅内感染可能。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根据感染源及药敏试验结果，选择敏感、有效的抗生素进行治疗。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根据患者的具体情况，选择合适的用药途径（如口服、静脉注射等）和剂量，确保药物在感染部位达到有效浓度。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用药途径及剂量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在治疗过程中，密切观察患者的症状及体征变化，定期进行实验室检查，评估抗感染治疗效果。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疗效观察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抗感染治疗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评估患者体重是否在正常范围内，判断是否存在营养不良或肥胖。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膳食摄入量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了解患者每日膳食摄入情况，包括食物种类、数量和营养素摄入量。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通过血液检查了解患者营养素水平，如白蛋白、前白蛋白、转铁蛋白等。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营养状况评估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https://d.book118.com/265200002042011044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2024-09-06T10:51:26.346</cp:lastPrinted>
  <dcterms:created xsi:type="dcterms:W3CDTF">2024-09-06T02:51:26Z</dcterms:created>
  <dcterms:modified xsi:type="dcterms:W3CDTF">2024-09-06T02:51:28Z</dcterms:modified>
</cp:coreProperties>
</file>