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9A88A-FBDF-4CEC-9B93-30769E06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94970-383D-49A9-8DDF-2700B64A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6291E-BB5C-4014-A990-08CF1C5A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BB19-577E-4305-932B-E26E6BA3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FEB425-E790-4837-A7B4-27A6EC8C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9FF8E-ACD3-4B9F-9CA5-5701D301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37B41-10F0-4EA7-A756-9127BAB9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E3F5A-274A-4F21-A59B-05E13C6C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3ADD6-6186-4FC2-BFDD-6A22C501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7CDA8-77D7-4FD6-BC39-2F13F6C3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BF239-A038-43E6-A09C-9799C55A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00433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马蹄莲的分球滋生要领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马蹄莲的生物学特性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分球滋生技术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栽培管理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采收与储存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分球滋生实例与效果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马蹄莲的生物学特性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02" b="3610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原产于非洲、亚洲和欧洲，现在在中国南方和北方均有栽培。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植物分类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马蹄莲属于天南星科马蹄莲属，是一种多年生草本植物。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植物分类与分布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64" b="3576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生长温度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马蹄莲生长适宜温度为15℃-25℃，不耐高温，夏季高温时容易发生日灼病。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马蹄莲需要充足的光照，但要避免强光直射，以免叶片枯黄。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马蹄莲对水分需求较高，生长期需要保持土壤湿润，但也要注意避免积水。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生长习性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3" b="282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分球繁殖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马蹄莲可以通过分球繁殖进行滋生，一般于春季将块茎挖出，去掉老球茎，将新球茎分开栽种即可。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种子繁殖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马蹄莲也可以通过种子繁殖进行滋生，但种子繁殖需要经过较长时间的培养，且容易发生变异。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繁殖方式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分球滋生技术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马蹄莲的自然花期为春季，此时进行分球滋生能够保证其正常开花。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若需要在夏季进行分球，需采取必要的措施，如提供充足的阳光、保持适宜的温度等，以促进马蹄莲的生长和开花。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春季分球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夏季分球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分球时间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667" b="2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球茎分割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将马蹄莲的球茎按照子球大小进行分割，保证每个子球都有完整的生长点。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提供充足的土壤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使用疏松而不太粘的土壤进行种植，有利于马蹄莲的生长和开花。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控制生长条件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保持适宜的温度和湿度，以及充足的阳光，有利于促进马蹄莲的生长和开花。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分球方法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分球后应及时将马蹄莲移植到适宜的环境中，避免长时间暴露在阳光下或潮湿的土壤中。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及时移植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保持适宜的水分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08" b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合理施肥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在移植后的一段时间内，要保持土壤湿润，以促进马蹄莲的生长和开花。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根据马蹄莲的生长需求，合理施肥，以保证其正常生长和开花。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分球后管理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栽培管理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选择疏松而不太粘的沙质土壤进行马蹄莲的种植，有利于球茎的生长发育。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在土壤中添加适量的有机肥，如腐熟的农家肥或堆肥，可为马蹄莲提供充足的营养。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沙质土壤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添加有机肥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土壤选择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46" r="196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根据马蹄莲的生长习性和当地气候条件，合理安排种植密度，一般为每平方米种植50-100个球茎。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合理密植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根据马蹄莲的生长周期和当地的气候条件，适当调整种植时间，以保证植株有足够的生长空间和光照。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调整种植时间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种植密度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https://d.book118.com/265200043314011101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2024-09-10T11:00:29.548</cp:lastPrinted>
  <dcterms:created xsi:type="dcterms:W3CDTF">2024-09-10T03:00:29Z</dcterms:created>
  <dcterms:modified xsi:type="dcterms:W3CDTF">2024-09-10T03:00:31Z</dcterms:modified>
</cp:coreProperties>
</file>