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29731-D1B6-46DD-9547-5EAA03CE2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5C5CD-45FD-4A41-B03D-44DBEEF2D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FE522-1621-44BC-BF9F-7A054C78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6B715-D518-4052-A351-0830C4AF6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68676-4537-422C-91FA-EF8664BB0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8B6D4-A5B0-495B-8E41-F404C05B7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9F72F-C183-4881-BBDA-EE4BE4DD1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8FBEF-56A6-43BC-8AB7-EE7DE76DF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C4A6A-72B6-476A-A80F-23D491C8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9D56C-6522-4726-9FFC-89BD6521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9DB73-E570-471A-908D-CC64C73A0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70" r:id="rId2"/>
    <p:sldLayoutId id="2147491571" r:id="rId3"/>
    <p:sldLayoutId id="2147491572" r:id="rId4"/>
    <p:sldLayoutId id="2147491573" r:id="rId5"/>
    <p:sldLayoutId id="2147491574" r:id="rId6"/>
    <p:sldLayoutId id="2147491575" r:id="rId7"/>
    <p:sldLayoutId id="2147491576" r:id="rId8"/>
    <p:sldLayoutId id="2147491577" r:id="rId9"/>
    <p:sldLayoutId id="2147491578" r:id="rId10"/>
    <p:sldLayoutId id="21474915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0133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初中教育中家庭教育与校内教育的对接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家庭教育与校内教育对接的重要性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家庭教育与校内教育对接的现状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家庭教育与校内教育对接的策略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家庭教育与校内教育对接的实践案例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家庭教育与校内教育对接的未来发展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家庭教育与校内教育对接的重要性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促进教育效果的提升</a:t>
            </a:r>
            <a:endParaRPr lang="zh-CN" altLang="en-US"/>
          </a:p>
        </p:txBody>
      </p:sp>
      <p:sp>
        <p:nvSpPr>
          <p:cNvPr id="10489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家庭和学校的合作能够提供更丰富、更全面的教育资源和教育方法。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对接有助于培养学生的综合素质和社会适应能力，促进其全面发展。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家庭教育与校内教育对接能够提高学生的学习积极性和主动性。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对接可以加强家校之间的沟通和合作，提高教育的一致性和连贯性。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培养学生全面发展的能力</a:t>
            </a:r>
            <a:endParaRPr lang="zh-CN" altLang="en-US"/>
          </a:p>
        </p:txBody>
      </p:sp>
      <p:sp>
        <p:nvSpPr>
          <p:cNvPr id="10490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家庭教育与校内教育对接能够促进学生的全面发展，提高学生的综合素质。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家庭教育与校内教育的有效对接，有助于培养学生的自主性、创新性和实践能力。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家庭与学校的合作可以更好地关注学生的个性化需求，促进其特长和潜力的发挥。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家庭与学校共同参与教育，可以更好地发挥各自的优势，形成教育合力。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增强家庭与学校的合作</a:t>
            </a:r>
            <a:endParaRPr lang="zh-CN" altLang="en-US"/>
          </a:p>
        </p:txBody>
      </p:sp>
      <p:sp>
        <p:nvSpPr>
          <p:cNvPr id="10490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建立定期沟通机制，促进双方了解和信任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开展家长教育活动，提高家长的教育意识和能力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鼓励家长参与学校教育活动，增强家校互动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建立家校合作平台，整合资源，共同促进学生的成长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优化教育资源的配置</a:t>
            </a:r>
            <a:endParaRPr lang="zh-CN" altLang="en-US"/>
          </a:p>
        </p:txBody>
      </p:sp>
      <p:sp>
        <p:nvSpPr>
          <p:cNvPr id="10491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家庭教育与校内教育对接能够更好地整合教育资源，提高教育效率。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对接有助于提高教育质量，培养更多优秀的人才。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通过家庭与学校的合作，可以发挥各自的优势，实现教育资源的优化配置。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对接可以促进家庭和学校之间的信息交流，减少资源浪费。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家庭教育与校内教育对接的现状</a:t>
            </a:r>
            <a:endParaRPr lang="zh-CN" altLang="en-US"/>
          </a:p>
        </p:txBody>
      </p:sp>
      <p:sp>
        <p:nvSpPr>
          <p:cNvPr id="104921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家庭教育与校内教育对接的不足</a:t>
            </a:r>
            <a:endParaRPr lang="zh-CN" altLang="en-US"/>
          </a:p>
        </p:txBody>
      </p:sp>
      <p:sp>
        <p:nvSpPr>
          <p:cNvPr id="10492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缺乏有效的沟通机制：家庭和学校之间缺乏有效的沟通机制，导致信息不畅，难以形成教育合力。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教育理念不一致：家庭和学校的教育理念不一致，导致学生在家庭和学校中接受到的教育存在矛盾和冲突。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教育方式不当：部分家长和教师采用不当的教育方式，如过分溺爱、过度严厉等，影响学生的健康成长。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缺乏有效的评价机制：家庭和学校缺乏有效的评价机制，难以对学生的表现进行全面、客观的评价，影响教育的针对性和有效性。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家庭教育与校内教育对接的困境</a:t>
            </a:r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缺乏有效的沟通机制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教育理念存在差异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家庭与学校的教育资源不均衡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家长参与度不高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家庭教育与校内教育对接的挑战</a:t>
            </a:r>
            <a:endParaRPr lang="zh-CN" altLang="en-US"/>
          </a:p>
        </p:txBody>
      </p:sp>
      <p:sp>
        <p:nvSpPr>
          <p:cNvPr id="10493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家长参与度不高：部分家长对校内教育对接缺乏了解和参与意愿。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沟通渠道不畅：家庭与学校之间的沟通渠道有限，影响教育对接的效果。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教育理念差异：部分家庭和学校的教育理念存在差异，需要加强沟通和理解。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教育资源不均衡：不同地区、不同学校的教育资源存在差异，影响家庭与学校教育的对接。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家庭教育与校内教育对接的机遇</a:t>
            </a:r>
            <a:endParaRPr lang="zh-CN" altLang="en-US"/>
          </a:p>
        </p:txBody>
      </p:sp>
      <p:sp>
        <p:nvSpPr>
          <p:cNvPr id="10494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政策支持：政府出台相关政策，鼓励家庭与学校合作，共同推进教育发展。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技术进步：互联网、移动通讯等技术的发展使得家庭与学校的沟通更加便捷。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教育观念转变：越来越多的家长意识到家庭教育的重要性，积极参与学校的教育活动。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资源共享：家庭与学校可以共享教育资源，提高教育质量。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家庭教育与校内教育对接的策略</a:t>
            </a:r>
            <a:endParaRPr lang="zh-CN" altLang="en-US"/>
          </a:p>
        </p:txBody>
      </p:sp>
      <p:sp>
        <p:nvSpPr>
          <p:cNvPr id="104951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5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定期组织家长会，加强家校联系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鼓励家长参与学校活动，增进了解与信任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开展家长教育讲座，提高家长的教育意识和能力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建立教师与家长之间的微信群或QQ群等通讯渠道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https://d.book118.com/265200133334011034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初中教育中家庭教育与校内教育的对接</vt:lpstr>
      <vt:lpstr>目录</vt:lpstr>
      <vt:lpstr>家庭教育与校内教育对接的重要性</vt:lpstr>
      <vt:lpstr>促进教育效果的提升</vt:lpstr>
      <vt:lpstr>培养学生全面发展的能力</vt:lpstr>
      <vt:lpstr>增强家庭与学校的合作</vt:lpstr>
      <vt:lpstr>优化教育资源的配置</vt:lpstr>
      <vt:lpstr>家庭教育与校内教育对接的现状</vt:lpstr>
      <vt:lpstr>家庭教育与校内教育对接的不足</vt:lpstr>
      <vt:lpstr>家庭教育与校内教育对接的困境</vt:lpstr>
      <vt:lpstr>家庭教育与校内教育对接的挑战</vt:lpstr>
      <vt:lpstr>家庭教育与校内教育对接的机遇</vt:lpstr>
      <vt:lpstr>家庭教育与校内教育对接的策略</vt:lpstr>
      <vt:lpstr>建立有效的沟通机制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2024-08-30T17:40:21.235</cp:lastPrinted>
  <dcterms:created xsi:type="dcterms:W3CDTF">2024-08-30T09:40:21Z</dcterms:created>
  <dcterms:modified xsi:type="dcterms:W3CDTF">2024-08-30T09:40:23Z</dcterms:modified>
</cp:coreProperties>
</file>