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A6E36-31D9-441F-821D-3C47702BB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C8BC6-98A5-462D-A7DC-8B659EA0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35546-DFFD-4364-91BA-ED404A71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2A100-6379-4D52-8234-2CEECF62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814A8-B87C-4AEA-920A-BEF537E4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18D2B-BDFA-4EA7-BF83-519117C74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CC9EC-12CA-48EA-AC22-ABADE8E7E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CD21-71F6-435C-96DC-0BC6F779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719C4-17B8-42A9-9541-DF4B20DB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D28F9-6A5F-427D-9F61-97A2DD874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BADE1-DB4C-407E-B624-99961A1D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1120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香格里拉大酒店营销策略分析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香格里拉大酒店简介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营销组合策略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营销策略实施与效果评估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未来营销策略展望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香格里拉大酒店简介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67" b="26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香格里拉大酒店成立于1971年，是香格里拉酒店集团旗下的豪华酒店品牌。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香格里拉大酒店从一家位于新加坡的酒店开始，经过数十年的发展，如今在全球范围内拥有多家分店，成为享誉国际的知名酒店品牌。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集团背景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香格里拉酒店集团是亚洲最大的豪华酒店集团之一，旗下拥有多个品牌，覆盖高端、中端及经济型酒店市场。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客房设施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会议设施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康乐设施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酒店设施与服务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提供豪华舒适的客房，配备高品质的床上用品、卫浴设施以及先进的电子设备。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提供各类美食和饮品，包括中式、西式及亚洲特色菜肴，同时设有多个主题餐厅和酒吧。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具备完善的会议设施，包括会议室、宴会厅以及商务中心，可满足不同规模的会议需求。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提供健身房、游泳池、水疗中心等康乐设施，帮助客人放松身心。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877" r="987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香格里拉大酒店以豪华、舒适、安全著称，致力于为客人提供一流的服务和体验。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定位于高端市场，主要服务于商务和休闲旅游的客人，尤其吸引追求高品质的旅客。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香格里拉大酒店将目标客户定位为高端商务人士和旅游者，提供豪华、舒适、高品质的住宿和餐饮服务。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酒店通过提供个性化、定制化的服务，满足客户的不同需求，以区别于其他竞争对手。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酒店注重品牌形象的塑造，通过优质的服务和设施，树立高端、豪华、专业的品牌形象。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香格里拉大酒店采取高价位策略，以满足目标客户对高品质服务的需求。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高价位策略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酒店会根据市场需求和竞争情况，适时调整价格，以保持竞争优势。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酒店为会员提供优惠价格和增值服务，以提高客户忠诚度和回头率。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酒店注重产品品质的保证，通过严格的服务标准和质量控制，确保客户享受到高品质的服务。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酒店不断推出新产品和服务，以满足市场的变化和客户的需求。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多元化产品组合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酒店提供客房、餐饮、会议、娱乐等多种产品组合，满足客户的不同需求。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酒店与渠道合作伙伴建立长期合作关系，共同开拓市场和客户资源。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酒店通过多种渠道销售产品和服务，包括直销、代理商、在线预订等。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酒店根据市场变化和客户需求，不断优化销售渠道，提高渠道效率和客户满意度。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酒店定期推出促销活动，吸引客户预订和入住，提高市场知名度和销售业绩。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酒店通过优惠促销活动，如折扣、赠品等，吸引客户消费和增加回头率。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酒店注重客户关系维护，通过提供优质服务和关怀，提高客户满意度和忠诚度。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营销组合策略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核心产品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提供高品质的客房住宿服务，包括舒适的床铺、整洁的房间和完备的设施。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附加产品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提供多样化的附加服务，如餐饮、会议室、健身设施等，以满足客户的不同需求。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潜在产品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不断推出新服务和新项目，保持酒店产品的创新性和吸引力。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https://d.book118.com/265201120222011101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2024-09-10T03:24:36.845</cp:lastPrinted>
  <dcterms:created xsi:type="dcterms:W3CDTF">2024-09-09T19:24:36Z</dcterms:created>
  <dcterms:modified xsi:type="dcterms:W3CDTF">2024-09-09T19:24:39Z</dcterms:modified>
</cp:coreProperties>
</file>