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E69386F-4A90-4904-AE6D-850DFA36B06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64138-1888-4BC1-9BE6-04B3A076E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31BF-4C10-4F73-9D1D-88014E467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98012C-D2FF-4642-9916-B2E9CE033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665DD8-824F-4627-9003-F0520916E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2EDF2-924D-4F31-AA54-07DDFBDD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D7E89-EFF2-4BDC-9322-2F651748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9B3BC-E1AD-4E4B-B17D-0CAEE88DC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8E216-C191-4C9B-A603-501E760E3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3EC6F-36CE-42D3-9EBE-6F39D308E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C24CC-6D62-40F7-AD89-79FF56F94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A462D-FDE1-435B-A6B4-250452FDB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48D6133-9FAB-48B0-8128-E17226C3E0B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D648C41-F12C-4485-92A5-7D5A40C1471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20133213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爱心与关爱同心携手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爱心的力量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关爱和尊重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同心协力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爱心与关爱的结合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爱心与关爱的案例分享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爱心的力量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什么是爱心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爱心是一种无私奉献的情感，它源自内心的真诚和善意，是人类最美好的感情之一。爱心不计回报，只是单纯地渴望给予关爱和帮助他人。在现代社会，爱心被认为是一种温暖的力量，可以传递希望和勇气。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爱心的表现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给予实际帮助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帮助他人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关注弱势群体的生活和困境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关心弱小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乐意伸出援手，帮助他人解决问题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乐于助人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爱心的重要性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减少社会分裂，促进社会共识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构建社会和谐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建立友谊和信赖关系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培养人与人之间的信任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激励他人，影响周围环境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传递正能量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感染他人传递爱心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激发他人善良之心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促进正能量传播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促进社会的进步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减少社会冲突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增加社会融合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爱心的影响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改善他人的生活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提供帮助和支持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带来快乐和安慰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爱心的力量是无穷的，它不仅可以改变人们的命运，也能够促进整个社会的进步。我们应该倍加珍惜爱心，让爱心在我们之间传递，创造更美好的世界。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关爱和尊重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什么是关爱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关爱是一种尊重他人需求和感受的情感，同时也包含着理解和支持。当我们关爱他人时，我们展现出对他们的呵护和支持。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关爱的表现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倾听是关爱的第一步，尊重他人的观点和想法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听取他人意见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尊重每个人的独特性和决定权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用温暖的话语和行动支持他人的努力和成就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给予鼓励和支持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关爱的重要性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关爱不仅可以带来幸福感，更可以增进人际关系，提升自我价值感。通过关爱，我们可以建立更加美好的人际关系，让生活更加充实。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在团队中互相关爱可以增强团队凝聚力和合作精神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增进社会和谐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关爱他人是社会和谐稳定的基石，可以减少冲突和分歧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关爱的影响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构建和谐家庭关系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通过关爱家人，营造温馨、和谐的家庭氛围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尊重他人是展现关爱的基础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通过理解他人，才能更好地关爱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给予他人支持是关爱的具体表现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同心协力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团结的力量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团结是团队中不可或缺的力量，它能够汇聚个人的力量，形成集体的力量。团结还能够凝聚团队的成员，增强彼此之间的信任和合作，为共同目标而努力。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团结的表现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共同为目标努力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共同努力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互相支持鼓励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相互支持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团结的重要性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创造更大的成就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增进团队士气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团结可以激励团队成员，提高他们的士气和工作积极性。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推动社会进步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通过团结合作，团队可以为社会进步和发展做出积极贡献。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团结的影响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实现共同目标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团结协作可以帮助团队达成共同设定的目标。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https://d.book118.com/265201332132011124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爱心与关爱同心携手</vt:lpstr>
      <vt:lpstr>目录</vt:lpstr>
      <vt:lpstr>第1章 爱心的力量</vt:lpstr>
      <vt:lpstr> </vt:lpstr>
      <vt:lpstr>爱心的表现</vt:lpstr>
      <vt:lpstr>爱心的重要性</vt:lpstr>
      <vt:lpstr>爱心的影响</vt:lpstr>
      <vt:lpstr>总结</vt:lpstr>
      <vt:lpstr>第2章 关爱和尊重</vt:lpstr>
      <vt:lpstr>什么是关爱</vt:lpstr>
      <vt:lpstr>关爱的表现</vt:lpstr>
      <vt:lpstr> </vt:lpstr>
      <vt:lpstr>关爱的影响</vt:lpstr>
      <vt:lpstr>总结</vt:lpstr>
      <vt:lpstr>第3章 同心协力</vt:lpstr>
      <vt:lpstr>团结的力量</vt:lpstr>
      <vt:lpstr>团结的表现</vt:lpstr>
      <vt:lpstr>团结的重要性</vt:lpstr>
      <vt:lpstr>团结的影响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2024-09-28T17:56:23.605</cp:lastPrinted>
  <dcterms:created xsi:type="dcterms:W3CDTF">2024-09-28T09:56:23Z</dcterms:created>
  <dcterms:modified xsi:type="dcterms:W3CDTF">2024-09-28T09:56:25Z</dcterms:modified>
</cp:coreProperties>
</file>