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53E7E-80B9-4776-9B23-E59FD013D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F008E-5C94-4BE8-B1CA-FF895EA0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8F8C4-DB50-4A94-93F1-BDD6D024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3E39F-0603-4A19-A198-097B2579C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76847-FB8B-41EF-8DBA-50F1BE13A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413F80-EAAB-43D7-862E-934945F85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66FFF-A84B-4563-A9BD-094E87410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3C8CC-65DB-46A9-B24D-5EB9CF81A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DB54F-9881-4E3D-8456-0FD76F6EF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A8D06-878F-44D1-BBE1-B3F247578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DDE43-E884-423E-80B2-0D908528C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02042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中心静脉血氧饱和度监测技术在ICU中的临床操作验收与培训标准研究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ICU中临床操作验收标准研究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培训标准研究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随着医疗技术的不断进步，ScvO2监测技术也在不断发展，为临床提供了更为准确、便捷的监测手段。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在ICU中，中心静脉血氧饱和度（ScvO2）是评估患者氧合和灌注状态的重要指标，对指导治疗和改善患者预后具有重要意义。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制定ScvO2监测技术的临床操作验收与培训标准，有助于提高医护人员的操作技能，保证监测结果的准确性，从而更好地服务于临床诊断和治疗。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58" r="17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国内已有部分学者对ScvO2监测技术进行了研究和应用，但缺乏统一的操作验收与培训标准，导致不同医院、不同医生之间的操作水平和监测结果存在差异。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国外在ScvO2监测技术方面的研究起步较早，已形成了一定的操作规范和培训体系，值得我们借鉴和学习。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随着医疗技术的不断发展和临床需求的不断提高，ScvO2监测技术将朝着更为准确、便捷、智能化的方向发展，同时操作验收与培训标准也将不断完善和更新。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本研究旨在制定一套适用于ICU的ScvO2监测技术临床操作验收与培训标准，提高医护人员的操作技能，保证监测结果的准确性，为临床诊断和治疗提供有力支持。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包括ScvO2监测技术的基本原理、操作方法、注意事项、常见故障排除等；制定操作验收标准，包括操作前准备、操作步骤、操作后处理等；制定培训计划和大纲，包括理论培训和实践操作培训等。通过本研究，将为ICU医护人员提供一套系统、全面、实用的ScvO2监测技术临床操作验收与培训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中心静脉血氧饱和度监测技术概述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中心静脉血氧饱和度（ScvO2）是指血液中血红蛋白与氧结合达到饱和程度的百分比，在中心静脉血中测量。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ScvO2反映了组织氧合和全身氧供需平衡情况，是评估危重病人病情和治疗效果的重要指标。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中心静脉血氧饱和度定义及生理意义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基于血红蛋白对光的吸收特性，通过光谱分析技术测量血液中氧合血红蛋白和还原血红蛋白的比例，从而计算出血氧饱和度。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采用中心静脉导管采集血液样本，利用血气分析仪或专用血氧饱和度监测仪进行测量。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监测原理与方法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ScvO2监测广泛应用于ICU、手术室、急诊等危重病人救治场所，适用于多种疾病类型，如休克、心衰、呼吸衰竭等。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通过实时监测ScvO2，可及时发现组织缺氧和氧供需失衡情况，指导临床调整治疗方案，改善患者预后。同时，ScvO2监测还可作为评估治疗效果和预测病情转归的重要指标，为临床决策提供有力依据。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临床应用范围及价值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ICU中临床操作验收标准研究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包括患者信息核对、监测设备准备、消毒物品准备等。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评估患者的病情、意识状态、生命体征等，确定是否适合进行中心静脉血氧饱和度监测。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包括穿刺部位选择、消毒、穿刺、置管、连接监测设备等步骤。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严格遵守无菌操作原则，确保穿刺部位准确、无损伤，监测设备连接正确、紧密。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https://d.book118.com/265202042340011103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2024-09-13T13:07:28.455</cp:lastPrinted>
  <dcterms:created xsi:type="dcterms:W3CDTF">2024-09-13T05:07:28Z</dcterms:created>
  <dcterms:modified xsi:type="dcterms:W3CDTF">2024-09-13T05:07:30Z</dcterms:modified>
</cp:coreProperties>
</file>