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A5809-5E26-467A-8A23-CD7FB551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CC65F-BAE9-4808-88C3-E1F9011E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ADF6D-161A-4B31-ADCC-727B0AC5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340D2-1F94-46D1-820D-39799F08E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928A4-8398-459C-982B-1C059FAC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3B82C-1293-476B-AB10-3989570C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224D4-3B08-432F-A916-9A7BF5DA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5B61F-4F8A-4DF7-88C3-1787E8E5A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091DD-5067-47AC-8A76-70694B854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75DA3-8348-4505-92C5-2ADD3826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52F2E-00CA-43E6-B898-08C65CA4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22143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电子商务的常用工具课件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电子商务是一种新型的商业运营模式，是实现消费者在网上交易、在线电子支付以及各种交易活动、商务活动、金融活动和相关的综合服务活动的一种新型的商业运营模式。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电子商务通常是指在全球各地广泛的商业贸易活动中，在因特网开放的网络环境下，基于浏览器/服务器应用方式，买卖双方不谋面地进行各种商贸活动。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5745" b="5745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2719" r="271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27" b="22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39" r="43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电子商务的发展经历了从电子邮件、电子公告板、虚拟市场、万维网、电子商务平台等阶段。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随着互联网技术的不断发展，电子商务的应用范围越来越广泛，已经成为现代商业的重要组成部分。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电子商务的发展也带来了许多新的商业模式和商业机会，为传统企业提供了新的发展空间和机会。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电子商务的挑战包括网络安全问题、消费者隐私保护问题、物流配送问题等。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电子商务的发展需要不断的技术创新和服务创新，以适应不断变化的商业环境和社会环境。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3306" b="133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365" r="1336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电子商务的优势包括降低交易成本、提高交易效率、扩大商业机会等。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综合类电商平台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垂直类电商平台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社交类电商平台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跨境电商平台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电商平台的选择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134" b="101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2" b="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提供各类商品的在线交易，如淘宝、京东等，适合各类商家进驻。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专注于某一特定领域，如服装、数码等，目标用户较为明确。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以社交功能为主，结合电商，如微信小程序、抖音等，利用社交网络推广。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面向海外市场，如亚马逊、阿里巴巴国际站等，提供全球商品交易服务。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与物流公司合作，提供快速便捷的配送服务。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商品展示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提供商品图片、描述、价格等信息，方便用户浏览和比较。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交易结算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支持多种支付方式，提供安全可靠的交易保障。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通过各种营销手段，如优惠券、满减等，吸引用户购买。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分析用户行为和消费习惯，为商家提供精准营销的依据。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电商平台的使用技巧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优化商品信息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合理运用营销手段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提供准确、详细的商品信息，提高商品曝光率。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根据市场需求和平台特点，制定有效的营销策略。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熟悉平台规则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做好客户服务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定期数据分析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了解平台的使用规则和政策，避免违规行为。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及时回复客户咨询，解决售后问题，提高客户满意度。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定期分析销售数据，调整经营策略，提升销售效果。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https://d.book118.com/265202214333011040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2024-09-01T07:04:49.136</cp:lastPrinted>
  <dcterms:created xsi:type="dcterms:W3CDTF">2024-08-31T23:04:49Z</dcterms:created>
  <dcterms:modified xsi:type="dcterms:W3CDTF">2024-08-31T23:04:50Z</dcterms:modified>
</cp:coreProperties>
</file>