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501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153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407B61-30AB-40C2-93C9-954A2A9D6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F58FD5-7EFE-4B50-9BF7-FCF77EB65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3D5048-8275-4EB8-AEA8-8C26AA66A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0077AA-D0DF-4FA0-8901-3062720D6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1F26DE-7BE9-4D69-B4C2-FA1B66A26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2FCEAE-B2EF-4CBC-A2B0-C3CA14152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CF3A43-BDD9-46D5-BE18-A6E48440A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D606C5-FD5C-49CE-9DD4-6C6DD0976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87D163-CBB2-4D77-A03B-FB7C2B728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EC05B5-9912-4A8E-8380-C3630E9A6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E606BE-0905-4700-A5CD-8409A401C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0491" r:id="rId2"/>
    <p:sldLayoutId id="2147490492" r:id="rId3"/>
    <p:sldLayoutId id="2147490493" r:id="rId4"/>
    <p:sldLayoutId id="2147490494" r:id="rId5"/>
    <p:sldLayoutId id="2147490495" r:id="rId6"/>
    <p:sldLayoutId id="2147490496" r:id="rId7"/>
    <p:sldLayoutId id="2147490497" r:id="rId8"/>
    <p:sldLayoutId id="2147490498" r:id="rId9"/>
    <p:sldLayoutId id="2147490499" r:id="rId10"/>
    <p:sldLayoutId id="214749050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20222012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三年级下册语文课件－习作看图画，写作文人教(部编版)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教学目标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教学内容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教学方法与手段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教学重点与难点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教学过程设计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https://d.book118.com/265202220122011041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三年级下册语文课件－习作看图画，写作文人教(部编版)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2024-09-01T22:18:14.646</cp:lastPrinted>
  <dcterms:created xsi:type="dcterms:W3CDTF">2024-09-01T14:18:14Z</dcterms:created>
  <dcterms:modified xsi:type="dcterms:W3CDTF">2024-09-01T14:18:16Z</dcterms:modified>
</cp:coreProperties>
</file>