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2" r:id="rId21"/>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7B6B600-1BF3-4A00-8C2B-55D1D3B973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E2C9BB-3981-40BF-8609-4BC95EE3BC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CC0FD7E-02D0-4B10-9446-E42A394480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A0091F8-36B7-4438-B07E-1884ABFAA4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0067394-EA51-4E67-A95C-AF60CC2373A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38243F4-3782-4B96-AFF1-FAFD5DC35F7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7590B1D-8C56-41E0-ADF9-9FD75E8A2F8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3426DFA-6372-4933-B976-A706E2CBC0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796FDAA-AF34-4359-AE0B-CFF39D1AE60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5C641A0-43AF-453A-9B52-E2C713D19E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EB8B35-12A7-44BB-8036-50B510ED7C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1.jpeg" /><Relationship Id="rId6"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image" Target="../media/image24.jpeg" /><Relationship Id="rId5" Type="http://schemas.openxmlformats.org/officeDocument/2006/relationships/image" Target="../media/image3.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65204110224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2024-01-30</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法律法规全面解读课件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法律法规概述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宪法及相关法律解读</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民事法律法规解读</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刑事法律法规解读</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行政法律法规解读</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劳动与社会保障法律法规解读</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知识产权法律法规解读</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环境保护与资源利用法律法规解读</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01</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法律法规概述</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365" r="3036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5273" r="35273"/>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法律法规是由国家制定或认可，具有普遍约束力的规范性文件，用于调整社会关系、维护社会秩序和保障公民权益。</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法律法规在社会生活中发挥着重要作用，包括维护国家安全、促进经济发展、保障人民民主、推动社会进步等。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作用</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法律法规定义与作用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体系</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法律法规体系包括宪法、法律、行政法规、地方性法规等多个层次，构成了一个有机联系的整体。</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根据不同的标准，法律法规可以分为不同的类别，如民事法律、刑事法律、行政法律等。此外，还可以根据调整对象的不同，将法律法规分为经济法、社会法、环境法等。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法律法规体系与分类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法律法规的制定通常包括立项、起草、审查、公布等环节。其中，立项是指确定制定法律法规的议题和计划；起草是指编写法律法规草案；审查是指对草案进行审议和修改；公布是指将审议通过的法律法规予以公布实施。</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制定流程</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法律法规的修改通常包括提出修改建议、审议修改建议、公布修改决定等环节。其中，提出修改建议是指有关方面向立法机关提出修改法律法规的建议；审议修改建议是指立法机关对修改建议进行审议和讨论；公布修改决定是指立法机关将审议通过的修改决定予以公布实施。</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修改流程</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法律法规制定与修改流程</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02</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宪法及相关法律解读</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8125" r="2812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宪法的基本原则</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包括人民主权原则、基本人权原则、法治原则和权力制约原则，这些原则构成了宪法的基础和核心。</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宪法的制度</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包括社会主义制度、人民代表大会制度、民族区域自治制度、基层群众自治制度等基本政治制度，以及经济制度、文化制度、社会制度等其他重要制度。</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宪法基本原则与制度</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包括政治权利和自由、宗教信仰自由、人身自由、社会经济权利、文化教育权利等，这些权利是公民依法享有的基本权益。</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包括遵守宪法和法律、维护国家安全和利益、依法服兵役、依法纳税等，这些义务是公民必须履行的责任。</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公民基本权利与义务</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公民的基本义务</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公民的基本权利</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国家机构设置</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包括全国人民代表大会及其常务委员会、中华人民共和国主席、国务院、中央军事委员会、地方各级人民代表大会和地方各级人民政府等国家机构。</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职权划分</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全国人民代表大会是最高国家权力机关，行使国家立法权；国务院是最高国家权力机关的执行机关，是最高国家行政机关；中央军事委员会领导全国武装力量；地方各级人民代表大会和地方各级人民政府负责本行政区域内的各项事务。</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国家机构设置及职权划分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03</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民事法律法规解读</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5500" r="15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介绍民法典编纂的历史背景、社会需求和法制建设进程。</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编纂背景</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阐述民法典对于保障人民权益、推动社会主义法治建设、促进经济高质量发展的重要意义。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重要意义</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民法典编纂背景及意义</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列举并解释民事主体享有的各项权利，如人身权、财产权、知识产权等。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民事主体权利</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1875" r="218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民事主体义务</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权利与义务的关系</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明确民事主体应当履行的各项义务，如遵守法律、尊重他人权益、履行合同等。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阐述权利与义务之间的相互关系，强调二者之间的平衡与协调。</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民事主体权利与义务规定</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民事合同成立要件及效力认定</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合同成立要件</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介绍合同成立的基本条件，包括当事人意思表示一致、具备相应的民事行为能力等。</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合同效力认定</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阐述合同效力的认定标准和程序，包括有效合同、无效合同、可撤销合同和效力待定合同等情形。</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合同履行与违约责任</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介绍合同履行的原则和规则，以及违约责任的承担方式和后果。</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04</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刑事法律法规解读</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罪刑法定原则</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适用刑法平等原则</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罪责刑相适应原则</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刑法制度</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刑法基本原则与制度概述</a:t>
              </a:r>
            </a:p>
          </p:txBody>
        </p:sp>
      </p:grpSp>
      <p:pic>
        <p:nvPicPr>
          <p:cNvPr id="28" name="Picture 28"/>
          <p:cNvPicPr>
            <a:picLocks noChangeAspect="1"/>
          </p:cNvPicPr>
          <p:nvPr/>
        </p:nvPicPr>
        <p:blipFill>
          <a:blip r:embed="rId2"/>
          <a:srcRect l="13917" r="13917"/>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16" b="116"/>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犯罪行为的定义和处罚必须依照法律规定，确保公正、公平。</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对任何人犯罪，在适用法律上一律平等，不允许有超越法律的特权。</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刑罚的轻重应当与犯罪分子所犯罪行和承担的刑事责任相适应。</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包括自首、立功、减刑、假释等，旨在激励罪犯改过自新，减轻社会负担。</a:t>
            </a:r>
            <a:endParaRPr lang="en-US" sz="1100"/>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包括犯罪客体、犯罪客观方面、犯罪主体、犯罪主观方面，是判断行为是否构成犯罪的依据。</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犯罪构成要件</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根据犯罪的事实、性质、情节和对社会的危害程度，依照法律规定对犯罪分子决定刑罚的轻重。</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量刑标准</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包括自首、立功、坦白、悔罪表现等，可以从轻或减轻处罚；累犯、再犯、犯罪集团首要分子等，应当从重处罚。</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量刑情节</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犯罪构成要件及量刑标准</a:t>
              </a:r>
            </a:p>
          </p:txBody>
        </p:sp>
      </p:gr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https://d.book118.com/265204110224011111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95</Paragraphs>
  <Slides>19</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19</vt:i4>
      </vt:variant>
    </vt:vector>
  </HeadingPairs>
  <TitlesOfParts>
    <vt:vector baseType="lpstr" size="23">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2024-09-17T13:15:41.110</cp:lastPrinted>
  <dcterms:created xsi:type="dcterms:W3CDTF">2024-09-17T05:15:41Z</dcterms:created>
  <dcterms:modified xsi:type="dcterms:W3CDTF">2024-09-17T05:15:43Z</dcterms:modified>
</cp:coreProperties>
</file>