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DDAEB-F422-43A2-A686-C2FA6142B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71C2C-2879-4A83-8E56-5B85F8ABE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99076-0E90-43D0-A780-B20CBFD49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70D7A-9A4F-4507-B1A9-05A9F6433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30ABA-71FA-42BE-B29E-14DDCA808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864142-B09E-46E0-AA3C-61C019748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E678B3-7C28-4E1B-8C09-5BF9BAE8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50F3A-5590-4347-BB90-F57D8B5D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E360E-73B8-4246-81C4-A61BEDBB3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E8E38-6DA4-4B44-9FF0-34EFB72C1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17614-D56D-464B-BB43-B32A51028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1124422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小儿感染性休克护理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小儿感染性休克护理的重要性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小儿感染性休克护理措施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小儿感染性休克预防与控制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小儿感染性休克护理案例分析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感染性休克是由严重的细菌感染引起的全身性炎症反应综合征，导致机体多器官功能衰竭和循环障碍。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病情危重，进展迅速，如不及时治疗，死亡率较高。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51" r="218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发热、寒战、呼吸急促、心率加快、血压下降等。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面色苍白、四肢厥冷、皮肤湿冷、毛细血管充盈时间延长等。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感染性休克的症状和体征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根据临床表现和实验室检查，如白细胞计数、血培养、C反应蛋白等指标进行综合评估。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对患儿的病情严重程度、器官功能状况和预后进行评估，以便制定合理的治疗方案。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感染性休克的诊断与评估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小儿感染性休克护理的重要性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30" b="74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提高患儿生存率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及时发现并处理休克症状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小儿感染性休克早期症状可能不明显，家长和医护人员需要密切观察患儿的生命体征，如出现异常及时处理，以免延误病情。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小儿感染性休克可能导致呼吸困难，护理过程中需确保患儿呼吸道通畅，必要时给予吸氧或机械通气。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维持正常体温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感染性休克可能导致体温异常，护理时应监测体温变化，并采取适当的保暖或降温措施，维持正常体温。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小儿感染性休克可能导致肺部感染等并发症，护理时应保持患儿呼吸道清洁，定期翻身拍背，预防肺部感染。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感染性休克可能导致肠道功能紊乱，护理时应保持患儿肠道通畅，避免肠胀气和肠麻痹等并发症。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预防肠道并发症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458" b="8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感染性休克可能对心血管系统造成影响，护理时应密切监测患儿心率、血压等指标，预防心血管并发症。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预防心血管并发症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降低并发症发生率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感染性休克可能导致患儿营养不良，护理时应给予适当的营养支持，如鼻饲、静脉营养等，促进患儿康复。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小儿感染性休克可能导致患儿及家长焦虑、恐惧等心理问题，护理时应关注患儿及家长的心理状态，提供心理支持和疏导。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感染性休克可能导致患儿肌肉萎缩、关节僵硬等后遗症，护理时应尽早进行康复训练，促进患儿肢体功能恢复。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167" r="18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583" r="18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促进患儿康复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小儿感染性休克护理措施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https://d.book118.com/265211244222011112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2024-09-19T02:20:58.024</cp:lastPrinted>
  <dcterms:created xsi:type="dcterms:W3CDTF">2024-09-18T18:20:58Z</dcterms:created>
  <dcterms:modified xsi:type="dcterms:W3CDTF">2024-09-18T18:21:00Z</dcterms:modified>
</cp:coreProperties>
</file>