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059E7-854C-4677-A54A-AEF8FD93E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361E4-E70F-45D0-A3BB-29DED5755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868D5-32A3-4F9A-8402-9F96236FC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CFA98-5409-48EC-A5C2-DA5A6BDF6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B3391E-A15F-4652-B861-123E73E43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A709EC-B60F-4754-A402-BD7DDE6D7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E9D640-353F-4115-8EBB-176D1597A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EF05F-11FE-4BCF-B550-93A5F5DF5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EC1A8-1FB0-44A6-BE41-B811889F5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0F65B-8AB4-4585-927A-02707433B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33456-A1B7-4EB6-965F-DFBEABFA7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224012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预防艾滋 关爱艾滋病人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艾滋病的定义与传播途径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预防艾滋病的方法与措施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关爱艾滋病人的重要性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艾滋病人的权利与义务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全球艾滋病防治现状与展望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艾滋病的定义与传播途径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39" r="26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447" r="2244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HIV通过破坏人体内的CD4+T淋巴细胞，使人体免疫系统失去正常功能，无法抵御各种病原体的侵害。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艾滋病是一种由人类免疫缺陷病毒（HIV）引起的传染病，主要攻击人体免疫系统，导致身体虚弱，容易感染各种疾病。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通过性接触，尤其是无保护的性行为，容易感染HIV。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103" r="510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输入被HIV污染的血液或血液制品，共用注射器、针头等，都有可能导致感染。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感染HIV的母亲可以通过胎盘、哺乳等途径将病毒传给胎儿或婴儿。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感染后2-4周可能出现发热、头痛、肌肉疼痛、淋巴结肿大等症状。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感染后数月至数年无明显症状，但病毒在体内持续复制。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CD4+T淋巴细胞计数明显下降，出现各种机会性感染和恶性肿瘤。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通过检测血液中的HIV抗体或病毒核酸，可以确诊是否感染HIV。常用的检测方法包括酶联免疫法（ELISA）、化学发光法（CLIA）和核酸检测（NAT）。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无症状期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HIV检测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艾滋病的症状与检测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预防艾滋病的方法与措施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3002" b="3300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0634" b="3063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197" b="61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提高自我保护意识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了解艾滋病的传播途径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艾滋病主要通过性接触、血液传播和母婴传播，了解这些传播途径是提高自我保护意识的基础。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避免危险行为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避免与高危人群发生性行为、避免使用未经严格消毒的注射器、不共用牙刷和剃须刀等个人物品，以降低感染风险。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正确使用安全套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正确使用安全套是预防性传播艾滋病的有效方法，应在使用前检查安全套是否完好无损。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90" b="249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不共用个人物品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不与他人共用牙刷、剃须刀、指甲刀等个人物品，以降低血液传播的风险。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避免与高危人群发生性行为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避免与多个性伴侣发生性行为，特别是与高危人群发生性行为，如性工作者、吸毒者等。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避免使用未经严格消毒的注射器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如果需要使用注射器，应选择正规的医疗机构或药店购买，并确保注射器经过严格消毒。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避免危险行为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定期进行艾滋病检测可以及时发现感染，避免传播给他人，同时也有助于早期治疗和控制病情发展。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一旦发现感染，应尽早接受治疗，以降低病毒载量、提高免疫力和减少传染风险。治疗过程中应保持耐心和积极配合，以获得最佳的治疗效果。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定期检测与早期治疗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https://d.book118.com/265224012214011042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2024-09-03T21:58:25.326</cp:lastPrinted>
  <dcterms:created xsi:type="dcterms:W3CDTF">2024-09-03T13:58:25Z</dcterms:created>
  <dcterms:modified xsi:type="dcterms:W3CDTF">2024-09-03T13:58:27Z</dcterms:modified>
</cp:coreProperties>
</file>