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0652F-8281-401F-9895-F65D6E07E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26192-0365-49FF-99D1-3738A549C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6366C-98A6-4C16-8EF5-C595CBEDF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85828-9B2D-49D2-9C29-842C9DD3B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4F02E6-1079-4E08-81C7-C9481053E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4D8A2B-75C2-4AE7-ACB9-F9D2995C7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DD9859-CCEA-40A9-9A15-5EEEC226B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BCD18-F7C9-47ED-BD65-206D35996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DF6EF-C3B2-4BB2-B332-5B6B11A40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993D0-18B7-4F7B-88A0-DBB2E9378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98C8C-4225-4501-91F2-D3A2403AD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15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30234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法律服务生产控制服务方案培训课件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法律服务生产控制概述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法律服务生产控制流程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法律服务生产控制的关键环节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法律服务生产控制的挑战与对策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法律服务生产控制实践案例分享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通过培训，使参与者了解并掌握法律服务生产控制的核心方法和工具，从而提高法律服务的生产效率和质量。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提高法律服务生产效率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随着法律服务市场的不断变化，客户对服务效率和质量的要求也在不断提高。通过培训，使法律服务提供者能够更好地适应市场需求的变化。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适应法律服务市场需求变化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通过引入先进的生产控制理念和方法，推动法律服务行业的创新和发展，提升行业的整体竞争力。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推动法律服务行业创新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法律服务生产控制理论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介绍生产控制的基本概念和理论，以及其在法律服务领域的应用。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法律服务生产流程分析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详细分析法律服务生产的流程，包括需求收集、服务设计、服务实施和服务评估等环节。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法律服务生产效率提升方法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探讨提高法律服务生产效率的方法和策略，如流程优化、技术应用和团队协作等。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法律服务生产质量控制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阐述如何确保法律服务的质量，包括建立质量标准、实施质量监控和进行质量改进等方面。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通过具体案例，让参与者了解生产控制在法律服务中的实际应用，并进行实践操作练习。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法律服务生产控制概述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生产控制是对生产过程进行计划、组织、指挥、协调、控制和监督等一系列管理活动的总称。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确保生产过程的顺利进行，提高生产效率，降低成本，保证产品质量，满足客户需求。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生产控制的概念和意义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法律服务涉及法律专业知识，要求生产控制人员具备相应的法律素养。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每个法律服务项目都有其独特性，生产控制需根据项目特点进行个性化定制。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法律服务生产控制的特点和要求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高质量要求：法律服务的质量直接关系到客户的权益，生产控制需确保服务的高品质。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法律服务生产控制的特点和要求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对法律服务生产过程进行精细化管理，确保每个环节的顺利进行。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制定标准化的操作流程和规范，提高生产效率和服务质量。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对生产过程中出现的问题及时反馈并调整，确保生产计划的顺利执行。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法律服务生产控制的特点和要求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质量管理与监督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生产控制在法律服务中的应用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根据法律服务项目的需求和特点，制定详细的生产计划，包括人员配置、时间安排、资源调配等。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建立严格的质量管理体系和监督机制，对法律服务过程进行全程监控，确保服务的高品质。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通过实时监控生产进度，确保生产计划的顺利执行，及时调整进度计划，保证项目的按时完成。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通过精细化管理和标准化操作，降低生产成本，提高资源利用效率，实现成本控制与优化。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法律服务生产控制流程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通过线上或线下方式接收当事人提交的案件材料。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接收案件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详细记录案件的基本信息，如当事人姓名、联系方式、案由、诉讼请求等。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登记信息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对案件材料进行初步审查，确保材料齐全、符合立案条件。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初步审查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案件接收与登记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任务分配与调度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分配任务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根据案件性质、复杂程度和律师专长等因素，将案件分配给合适的律师或律师团队。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律师或律师团队制定详细的办案计划，包括时间表、任务清单和预期结果等。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调度资源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协调内部资源，如助理、秘书等，确保办案计划的顺利执行。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定期跟踪案件的进展情况，确保办案计划按时推进。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监控进度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对办案过程中可能出现的风险进行预测和评估，制定相应的应对措施。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根据案件进展情况和风险评估结果，适时调整办案计划，确保案件的高效处理。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进度监控与调整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归档管理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将案件材料归档保存，方便后续查阅和管理。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结案处理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在案件办结后，整理相关材料，完成结案手续。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对案件的办理过程和结果进行评估总结，提炼经验教训，为类似案件的办理提供参考。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结案归档与评估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https://d.book118.com/265230234141011101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2024-09-09T21:57:02.787</cp:lastPrinted>
  <dcterms:created xsi:type="dcterms:W3CDTF">2024-09-09T13:57:02Z</dcterms:created>
  <dcterms:modified xsi:type="dcterms:W3CDTF">2024-09-09T13:57:05Z</dcterms:modified>
</cp:coreProperties>
</file>