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A5462CC-C5BE-4583-986E-2A9117D994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F9FA2-9ADF-40BC-9824-75428AC52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74A04-6A15-47C6-9C7B-FD2D6BE0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B11E-A0B5-4D34-899D-AF1334D0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721AE-E6BC-4627-8D6E-EB3F864C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D55D3-BEE6-4E6B-9FC5-AE919899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C5FFD-2527-4210-8F0E-BE3E08B5D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32D19-C9D0-4895-977D-BFA57F1CF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6D401-67FE-4458-A80C-14A59D1B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24DA5-D36D-4D08-BE75-D7144AEF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38E40-4B9D-466A-AB2B-B9CF38D3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98F9-79B4-4714-8ADD-26B54BEA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347743-97CA-420E-BBD9-E6B4DDFDE3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EF05F5-1773-4506-A6A6-AF5C5EF5F7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113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清明节祭祀对传统文化的保护与发扬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祭祀的起源和意义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祭祀在当代的现实意义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祭祀活动对社会传统文化的保护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祭祀活动对文化传承的挑战与机遇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祭祀活动的国际传播与交流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祭祀的起源和意义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清明节的由来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历史渊源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源起于古代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"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寒食节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"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"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上巳节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"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思念传统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体现了对先人的思念和敬仰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弘扬家族情感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加强家庭凝聚力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传承家族血脉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强化社会凝聚力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共同体认同感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增进社会和谐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传承民族文化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继承传统习俗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保存文化遗产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祭祀仪式的流程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传统仪式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敬献祭品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祭品供奉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尊敬先人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祭祀的文化内涵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祭祀活动不仅仅是简单的仪式，更蕴含着深厚的文化内涵。它体现了人们对祖先的尊重和思念，传承着尊敬和孝道的传统价值观，同时也弘扬着历史文化的精髓，是我们文化遗产的重要组成部分。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祭祀在当代的现实意义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传统文化的传承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通过祭祀活动学习历史知识，可以让后人更加深入了解传统文化的根源和发展历程。同时，祭祀活动也有助于培养后人对传统文化的认同感，让其珍惜和传承这一宝贵的文化遗产。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社会关系的维系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强化家族凝聚力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祭拜祖先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促进社区和睦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心灵慰藉和情感宣泄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缓解悲伤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通过祭祀缅怀逝去亲人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通过祭奠表达对逝者的思念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传统文化的现代诠释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祭祀不仅仅是传统仪式，更代表着文化的传承和延续。在当代社会中，祭祀活动不断演变与发展，赋予了更多现代内涵，使其更具有时代意义。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祭祀活动促进家庭和睦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加强社区凝聚力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通过祭祀表达深厚情感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缅怀往事和挚爱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传统祭祀仪式传递文化价值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推动文化传统发展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祭祀的多重意义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祭祀活动传承了千年历史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弘扬传统文化精神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祭祀的文化意义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历史文化传承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延续传统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表达美好祝愿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传达愿望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家庭情感传达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凝聚情感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祭祀活动对社会传统文化的保护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传统文化是民族精神的根基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民族精神的根基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保护传统文化是维系社会文明的重要方式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维系社会文明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了解先人生活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通过祭祀活动，让后人了解先人的生活和价值观念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祭祀活动在文化传承中的地位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重要传承方式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祭祀活动是传统文化的重要传承方式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65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祭祀活动对非物质文化遗产的保护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祭祀活动是非物质文化遗产的重要组成部分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重要组成部分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通过祭祀活动，保护和传承非物质文化遗产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保护传承遗产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传统文化延续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让传统文化在创新中得以延续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祭祀活动促进传统文化的创新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融入现代元素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在祭祀活动中融入现代元素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9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祭祀活动对文化传承的挑战与机遇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快节奏生活压缩了人们参与传统文化活动的时间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现代生活的快节奏影响了传统文化的传承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年轻一代对传统文化的兴趣逐渐减少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传统文化的淡化和遗忘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https://d.book118.com/265231130321011121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清明节祭祀对传统文化的保护与发扬</vt:lpstr>
      <vt:lpstr>目录</vt:lpstr>
      <vt:lpstr>第1章 祭祀的起源和意义</vt:lpstr>
      <vt:lpstr>PowerPoint Presentation</vt:lpstr>
      <vt:lpstr>PowerPoint Presentation</vt:lpstr>
      <vt:lpstr>PowerPoint Presentation</vt:lpstr>
      <vt:lpstr> </vt:lpstr>
      <vt:lpstr>第2章 祭祀在当代的现实意义</vt:lpstr>
      <vt:lpstr> </vt:lpstr>
      <vt:lpstr>PowerPoint Presentation</vt:lpstr>
      <vt:lpstr>PowerPoint Presentation</vt:lpstr>
      <vt:lpstr>传统文化的现代诠释</vt:lpstr>
      <vt:lpstr>PowerPoint Presentation</vt:lpstr>
      <vt:lpstr>PowerPoint Presentation</vt:lpstr>
      <vt:lpstr>第3章 祭祀活动对社会传统文化的保护</vt:lpstr>
      <vt:lpstr>PowerPoint Presentation</vt:lpstr>
      <vt:lpstr>PowerPoint Presentation</vt:lpstr>
      <vt:lpstr>PowerPoint Presentation</vt:lpstr>
      <vt:lpstr>PowerPoint Presentation</vt:lpstr>
      <vt:lpstr>第4章 祭祀活动对文化传承的挑战与机遇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2024-09-25T02:59:14.465</cp:lastPrinted>
  <dcterms:created xsi:type="dcterms:W3CDTF">2024-09-24T18:59:14Z</dcterms:created>
  <dcterms:modified xsi:type="dcterms:W3CDTF">2024-09-24T18:59:16Z</dcterms:modified>
</cp:coreProperties>
</file>