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8B713-B97A-42C5-BC23-739CC6DDC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D67A5-64A9-474E-84DD-A3C3BC818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5FD39-984D-4AF7-9567-48F586C04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3C3C8-DAA9-493A-BB12-1511A60F8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2537F0-2938-4601-8B9E-4866FE3D1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2EB6FB-AA5C-4499-97C4-64B38D8BA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87C025-0817-473E-BB8F-5133B3B4D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552D4D-05DB-41BB-A35C-53B76DE87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46015C-E9C1-46CA-8ACD-06ADE367E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39171-1094-41DC-A91A-7F8493B43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3A8CC-9C04-4203-93F6-6264ADA58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23124212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3.3.1单项式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单项式概念及性质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单项式与多项式关系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典型例题解析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练习题与答案解析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拓展延伸：数学在实际问题中应用举例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单项式概念及性质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210739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20364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4843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188662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单项式是只含有一个项的代数式。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003041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单项式由系数、字母及其指数构成。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129542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单独的一个数或一个字母也是单项式。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单项式定义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单项式中的数字因数叫做单项式的系数。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一个单项式中，所有字母的指数的和叫做这个单项式的次数。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单独的一个数也是单项式，它的系数就是它本身，次数为0；单独的一个字母也是单项式，它的系数是1，次数就是该字母的指数。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978" r="2697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系数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次数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系数与次数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加减法则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同类项相加减，系数相加减，字母及其指数不变。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乘法法则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单项式与单项式相乘，把他们的系数、相同字母的幂分别相乘，其余字母连同他的指数不变，作为积的因式。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除法法则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单项式除以单项式，把系数、同底数幂分别相除后，作为商的因式；对于只在被除式里含有的字母，则连同他的指数一起作为商的一个因式。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单项式运算法则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单项式与多项式关系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由常数、变量以及有限次的加、减、乘运算得到的代数表达式。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多项式中次数最高的单项式的次数。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多项式满足交换律、结合律和分配律。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多项式的次数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多项式的性质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多项式概念及性质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单项式是多项式的组成元素，多项式由一个或多个单项式组成。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单项式可以表示简单的数量关系，如面积、体积等。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单项式之间的运算可以简化多项式的运算。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组成元素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表示简单数量关系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用于多项式运算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单项式在多项式中作用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把多项式中同类项合并成一项，叫做合并同类项。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合并同类项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把多项式中各项的公因式提到括号外面，叫做提公因式法。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提公因式法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运用乘法公式（如平方差公式、完全平方公式等）将多项式化为单项式。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公式法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多项式化简为单项式方法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典型例题解析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求单项式 $3x^2y$ 的系数和次数。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例题1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 $3x^2y$ 中，数字因数 $3$ 即为系数，字母 $x$ 和 $y$ 的指数和为 $2+1=3$，即次数为 $3$。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求单项式 $-frac{2}{3}a^2b^3$ 的系数和次数。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例题2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 $-frac{2}{3}a^2b^3$ 中，数字因数 $-frac{2}{3}$ 即为系数，字母 $a$ 和 $b$ 的指数和为 $2+3=5$，即次数为 $5$。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求单项式系数和次数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观察两个单项式，发现它们所含字母不同，因此不是同类项，不能合并。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观察两个单项式，发现它们所含字母相同但指数不同，因此不是同类项，不能合并。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观察两个单项式，发现它们所含字母及指数完全相同，因此是同类项。合并得 $7x^2y - 2x^2y = 5x^2y$。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 $2x^2y$ 和 $-3xy^2$ 是否为同类项，并合并。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 $5a^2b$ 和 $2ab^2$ 是否为同类项，并合并。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 $7x^2y$ 和 $-2x^2y$ 是否为同类项，并合并。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判断是否为同类项并合并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 $(2x^2y) times (3xy^2)$。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根据单项式除法法则，系数相除、同底数幂相减。计算得 $(4 div 2) times (a^2 div a) times (b div b) = 2a$。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根据单项式乘法法则，系数相乘、同底数幂相乘。计算得 $(2 times 3) times (x^2 times x) times (y times y^2) = 6x^3y^3$。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 $5x^2y - 3xy + 2xy - 4x^2y$。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 $(4a^2b) div (2ab)$。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首先识别出同类项 $5x^2y$ 和 $-4x^2y$，以及 $-3xy$ 和 $2xy$。然后分别合并同类项，得 $(5 - 4)x^2y + (-3 + 2)xy = x^2y - xy$。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利用单项式进行四则运算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练习题与答案解析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https://d.book118.com/265231242120011103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2024-09-12T15:59:03.226</cp:lastPrinted>
  <dcterms:created xsi:type="dcterms:W3CDTF">2024-09-12T07:59:03Z</dcterms:created>
  <dcterms:modified xsi:type="dcterms:W3CDTF">2024-09-12T07:59:05Z</dcterms:modified>
</cp:coreProperties>
</file>