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94141-6935-4EB6-B7BE-604896C63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01997-122B-4D09-91AC-6489E1A5C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06ABA-1506-4FFF-B1F2-D1C2F646A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CCF11-865D-44AA-8D9A-FB6A53F3F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70FB52-46BE-4ACD-B27A-32B512763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A7B8D8-1F9D-4A72-BB09-F7AFD3B67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E47E96-D204-4774-A08C-FF8EDBB45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054A4-14AA-49BB-B99B-31D20FC4E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F4B35-2971-4B30-B881-F399E72E3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568AB-A6EB-43E5-9808-E2A159353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C4645-04EF-4DE3-9809-1E701615E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32110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2022年面粉行业前景：面粉行业进入新一轮整合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面粉行业整合背景与原因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面粉企业整合策略及实践案例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面粉行业未来发展趋势预测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面粉企业在整合中面临的挑战和机遇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8" r="1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面粉行业概述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面粉行业是指将小麦等谷物加工成粉状产品的生产、销售及相关服务的行业。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面粉行业的产业链包括原料采购、加工生产、产品销售等环节。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目前，面粉行业呈现多元化竞争格局，包括大型面粉企业、中小型面粉企业以及众多家庭作坊式生产单位。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根据市场调研数据，2022年面粉行业市场规模达到数千亿元人民币。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042" r="21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近年来，面粉行业市场规模保持稳定增长，增长率在5%-10%之间。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随着消费者对食品安全、品质等方面的要求不断提高，面粉行业市场规模将继续保持增长态势。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消费者对面粉产品的品质要求不断提高，对品牌、口碑的关注度增加。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健康消费观念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消费者越来越注重健康饮食，对面粉产品的营养、健康属性要求更高。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消费者对面粉产品的需求呈现多样化趋势，如全麦粉、有机粉等特色产品受到追捧。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政府对面粉行业的政策扶持力度加大，如提供财政补贴、税收优惠等，有利于行业发展。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政府对食品安全监管力度加强，对面粉行业的生产、销售等环节提出更高要求。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随着环保政策的日益严格，面粉企业需要加强环保投入，提高资源利用效率，降低污染排放。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面粉行业整合背景与原因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近年来，面粉行业产能迅速扩张，导致市场供过于求，产能利用率下降。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面粉行业产能过剩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产能过剩使得部分面粉企业设备闲置，造成资源浪费和生产效率低下。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设备闲置与资源浪费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产能过剩问题突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74" r="50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面粉企业为争夺市场份额，纷纷采取降价策略，导致价格战愈演愈烈。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价格战使得面粉企业利润空间受到严重压缩，部分企业甚至面临亏损困境。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竞争激烈导致价格战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利润空间压缩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市场份额争夺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品质差异化需求提升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随着消费者对面粉品质和安全性的关注度提高，对面粉的差异化需求也日益增强。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企业产品创新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为满足消费者需求，面粉企业纷纷加大产品创新力度，推出高品质、功能性等差异化产品。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上游原料供应变化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受国际粮价波动、国内农业政策调整等因素影响，面粉企业上游原料供应不稳定，需要加强供应链协同管理。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下游市场需求变化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下游食品加工、烘焙等行业对面粉品质和稳定性的要求不断提高，要求面粉企业加强与下游客户的合作与沟通。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87" r="246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供应链协同优化趋势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面粉企业整合策略及实践案例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兼并收购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通过兼并收购其他面粉企业，实现生产规模的快速扩大，提高市场占有率。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整合被收购企业的资源，包括生产设备、销售渠道、人力资源等，实现资源的最优配置。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协同效应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通过兼并收购实现规模经济，降低生产成本，提高盈利能力。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横向整合：兼并收购扩大规模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向上游延伸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控制原材料供应，确保原材料质量和稳定供应，降低生产成本。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向下游延伸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拓展面粉深加工领域，如生产面包、糕点等，提高产品附加值。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全产业链整合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实现从原材料供应到产品销售的全产业链整合，提升整体竞争力。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纵向整合：延伸产业链提升附加值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明确品牌定位，塑造独特的品牌形象，提高品牌知名度。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通过广告、公关、促销等多种手段进行品牌推广，扩大品牌影响力。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加强品牌保护意识，打击假冒伪劣产品，维护品牌形象和消费者利益。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品牌保护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品牌建设：打造知名品牌提高竞争力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https://d.book118.com/265232110304011110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2024-09-16T05:38:40.163</cp:lastPrinted>
  <dcterms:created xsi:type="dcterms:W3CDTF">2024-09-15T21:38:40Z</dcterms:created>
  <dcterms:modified xsi:type="dcterms:W3CDTF">2024-09-15T21:38:42Z</dcterms:modified>
</cp:coreProperties>
</file>