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635E9D-ACA4-46A9-AFC7-604F78E22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E046A-CC42-4EDA-9F9C-A587F2F73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CF774-62DD-42FD-B8C2-04E3A50AC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ED3349-529E-4318-99C8-3D867D7E8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DA8E17-C683-474C-953A-274F7D88C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AAD1A7-39EF-4076-BC83-70D85B6E6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F095DC-20DB-4F0B-B74A-D93EFFC23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D72EF9-A34B-4F6A-9393-ABDC2A889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D013D5-E1CF-4093-93CE-A80FBFE71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EE607-7A5D-4B61-8B06-9E729A9FB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E8FFC-3171-44F0-846A-6D06D783D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23224000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某公司员工绩效考评系统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绩效考评系统概述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绩效指标设定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考评方法与实施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考评结果应用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系统功能与操作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系统实施与维护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绩效考评系统概述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绩效考评系统是一种对公司员工工作表现进行全面、客观、公正评价的管理体系。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通过定期评估员工的工作绩效，为公司提供有关员工工作表现的反馈，帮助公司做出人事决策，如晋升、调岗、奖惩等，同时激励员工提升工作表现和个人能力。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2531" r="225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4728" r="347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1521" r="315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适用于公司内所有部门和岗位的员工。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包括正式员工、试用期员工以及实习生等。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考评周期：根据公司实际情况设定，通常包括年度考评、季度考评和月度考评等。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0111" b="10111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考评周期与流程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考评流程</a:t>
            </a:r>
          </a:p>
        </p:txBody>
      </p:sp>
      <p:sp>
        <p:nvSpPr>
          <p:cNvPr id="6" name="AutoShape 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1. 制定考评计划：明确考评目标、标准、方法和时间表等。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2. 收集考评信息：通过员工自评、同事互评、上级评价等多种方式收集员工的工作表现信息。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考评周期与流程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考评周期与流程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3. 分析考评结果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对收集到的信息进行整理、分析和比较，得出员工的绩效评分和等级。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4. 反馈考评结果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将考评结果反馈给员工本人和相关部门，帮助员工了解自己的工作表现和需要改进的地方。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5. 制定改进计划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针对考评结果中反映出的问题，制定员工个人和部门的改进计划，并跟进实施情况。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绩效指标设定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衡量员工销售业绩的主要指标，包括销售额、销售增长率等。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销售额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5292" r="15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30375" r="30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8333" r="8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反映员工服务质量和客户关系的指标，通过客户反馈、投诉率等数据进行评估。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体现员工在团队中合作精神和能力的指标，包括同事评价、项目完成情况等。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关键绩效指标（KPI）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员工根据岗位职责和公司目标，制定年度工作计划，明确工作目标和时间节点。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7792" r="17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年度工作计划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将年度工作计划分解为季度工作目标，便于实时监控和调整。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季度工作目标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针对季度工作目标，制定月度工作重点，确保工作计划的顺利推进。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月度工作重点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工作目标设定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评估员工在岗位所需的专业技能和知识水平，包括专业知识测试、技能操作考核等。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衡量员工与同事、客户之间沟通协调能力，通过面试、无领导小组讨论等方式进行评估。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考察员工在工作中是否能够提出创新性想法和解决方案，通过案例分析、创新思维测试等进行评估。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创新能力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关注员工学习意愿和成长潜力，通过培训参与度、学习成果展示等方式进行评估。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学习成长</a:t>
            </a:r>
            <a:endParaRPr lang="en-US" sz="1100"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能力素质评估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考评方法与实施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360度反馈法是一种全方位的考评方法，通过上级、下级、同事、客户等多个角度来评估员工的工作表现。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1）确定评估者和被评估者；2）制定评估问卷；3）进行评估；4）汇总并分析评估结果；5）制定改进计划。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2" name="AutoShape 12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能够全面、客观地评估员工的工作表现，帮助员工发现自身不足并制定改进计划。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可能存在主观性和偏见，需要确保评估者的公正性和客观性。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360度反馈法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https://d.book118.com/265232240002011120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2024-09-22T08:39:29.061</cp:lastPrinted>
  <dcterms:created xsi:type="dcterms:W3CDTF">2024-09-22T00:39:29Z</dcterms:created>
  <dcterms:modified xsi:type="dcterms:W3CDTF">2024-09-22T00:39:31Z</dcterms:modified>
</cp:coreProperties>
</file>