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0F6D0-6EEE-4C4E-90A9-DDD97B915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B6DC3-E96E-45AE-8078-C8BC9C5A9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44463-C52C-4C88-969B-31564A4F9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93996-71BE-4F19-83BB-1405E3B09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93F313-969B-4CB2-B478-C39D0795B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842823-400E-4EC6-A164-22B11AE06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52960D-EBA9-4349-AE11-0BD2FE883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0AE1B-9441-4346-AB70-4C5159FD7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4DAAE-AC6A-4544-8629-43802203C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E8498-0A67-4550-94AA-36B08D27F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73E9F-1396-4986-A452-83E5053BD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32330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应用统计课程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推理性统计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相关与回归分析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非参数统计方法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该课程强调统计方法在实际问题中的应用，培养学生运用统计思维解决实际问题的能力。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应用统计课程是一门介绍统计学原理及其在各个领域应用的学科。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掌握统计学的基本概念、原理和方法。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了解如何运用统计工具进行数据收集、整理和分析。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培养学生解决实际问题的能力，提高其逻辑推理和批判性思维能力。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统计学是一门研究数据收集、整理、分析和推断的科学。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它旨在探索数据的内在规律和特征，为决策提供依据和支持。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统计学在各个领域都有广泛的应用，如医学、经济学、社会学等。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7886" r="7886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610" b="61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统计学起源于17世纪中叶，最初用于国家治理和人口普查。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随着科学技术的发展，统计学逐渐扩展到各个领域，形成了多个分支学科。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现代统计学融合了计算机技术和数学理论，为数据分析和决策提供了更加强有力的支持。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统计学在各领域的应用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在医学领域，统计学用于临床试验、疾病控制和预防等方面。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在经济学领域，统计学用于市场调查、预测经济发展趋势和风险评估等方面。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在社会学领域，统计学用于社会调查、民意测验和政策评估等方面。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在商业领域，统计学用于市场分析、客户细分和销售预测等方面。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对收集到的数据进行筛选、分类、编码和整理，确保数据的准确性和完整性。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在收集数据之前，需要明确研究的目的和问题，以便有针对性地收集相关数据。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选择适当的调查方法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根据研究目的和数据类型，选择适当的调查方法，如问卷调查、观察法、实验法等。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频数分布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集中趋势的描述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离散程度的描述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分布形态的描述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数据的描述方法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630" r="1163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931" r="199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8" b="1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通过频数分布表或频数分布图，展示数据中各类别的数量分布情况。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使用平均数、中位数和众数等统计量来描述数据的集中趋势。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使用方差、标准差和变异系数等统计量来描述数据的离散程度。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通过绘制直方图、箱线图和概率图等，描述数据的分布形态。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2" r="200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图表制作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使用柱状图、折线图、饼图等图表形式，将数据可视化，以便更直观地展示数据。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数据地图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使用数据地图展示空间数据，如人口密度、地区生产总值等。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可视化工具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选择合适的可视化工具，如Excel、Tableau、Power BI等，根据数据类型和研究目的进行可视化展示。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数据的可视化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推理性统计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概率的基本性质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概率论是研究随机现象的数学分支，它定义了随机事件、样本空间、概率空间等基本概念，并探讨了概率的基本性质，如非负性、规范性等。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条件概率与独立性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条件概率描述了一个事件在另一个事件发生时的概率，而独立性则描述了两个事件之间的关联程度。理解这些概念对于理解更复杂的统计推理至关重要。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随机变量与分布函数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随机变量是用来描述随机现象的数值变量，而分布函数则描述了随机变量的取值概率。常见的随机变量类型包括离散型和连续型，每种类型都有其特定的分布函数。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概率论基础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点估计与区间估计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点估计是用来估计未知参数的单一数值，而区间估计是用来估计未知参数的可能取值范围。这两种估计是参数估计的基本方法。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73" r="1467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最大似然估计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最大似然估计是参数估计的一种常用方法，它基于似然函数的性质，通过最大化似然函数来估计参数。这种方法具有许多优良性质，如一致性等。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贝叶斯估计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贝叶斯估计是一种基于贝叶斯定理的参数估计方法，它通过引入先验信息来改进参数估计。贝叶斯估计的一个重要特点是它可以处理不完全的信息和不确定性。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假设检验的基本原理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假设检验是统计推理中的一种重要方法，它通过检验一个或多个假设是否成立，来做出关于总体参数的推断。假设检验的基本原理包括小概率事件原理和反证法原理。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常见假设检验方法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常见的假设检验方法包括t检验、卡方检验、F检验等。这些方法在不同的场景下有各自的应用，可以根据具体情况选择合适的方法。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假设检验中的两类错误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在假设检验中，由于样本信息的局限性，我们可能会做出错误的推断。两类错误包括第一类错误（拒真错误）和第二类错误（纳伪错误）。理解这两类错误的性质和影响对于正确应用假设检验方法至关重要。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https://d.book118.com/265232330211011104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2024-09-14T08:33:44.415</cp:lastPrinted>
  <dcterms:created xsi:type="dcterms:W3CDTF">2024-09-14T00:33:44Z</dcterms:created>
  <dcterms:modified xsi:type="dcterms:W3CDTF">2024-09-14T00:33:46Z</dcterms:modified>
</cp:coreProperties>
</file>